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375" r:id="rId2"/>
    <p:sldId id="358" r:id="rId3"/>
    <p:sldId id="384" r:id="rId4"/>
    <p:sldId id="409" r:id="rId5"/>
    <p:sldId id="410" r:id="rId6"/>
    <p:sldId id="411" r:id="rId7"/>
    <p:sldId id="408" r:id="rId8"/>
    <p:sldId id="413" r:id="rId9"/>
    <p:sldId id="414" r:id="rId10"/>
    <p:sldId id="421" r:id="rId11"/>
    <p:sldId id="416" r:id="rId12"/>
    <p:sldId id="417" r:id="rId13"/>
    <p:sldId id="422" r:id="rId14"/>
    <p:sldId id="418" r:id="rId15"/>
    <p:sldId id="419" r:id="rId16"/>
    <p:sldId id="261" r:id="rId17"/>
    <p:sldId id="424" r:id="rId18"/>
    <p:sldId id="426" r:id="rId19"/>
    <p:sldId id="427" r:id="rId20"/>
    <p:sldId id="428" r:id="rId21"/>
    <p:sldId id="429" r:id="rId22"/>
    <p:sldId id="430" r:id="rId23"/>
    <p:sldId id="431" r:id="rId24"/>
    <p:sldId id="2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62"/>
    <a:srgbClr val="66FFFF"/>
    <a:srgbClr val="CCFAF5"/>
    <a:srgbClr val="001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993" autoAdjust="0"/>
  </p:normalViewPr>
  <p:slideViewPr>
    <p:cSldViewPr snapToGrid="0" snapToObjects="1">
      <p:cViewPr varScale="1">
        <p:scale>
          <a:sx n="81" d="100"/>
          <a:sy n="81" d="100"/>
        </p:scale>
        <p:origin x="48" y="125"/>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56EA0-C826-45A7-83D2-A96B8C577EF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A8869C05-A3C9-4F13-86A2-F2A2C296765C}">
      <dgm:prSet phldrT="[Text]"/>
      <dgm:spPr/>
      <dgm:t>
        <a:bodyPr/>
        <a:lstStyle/>
        <a:p>
          <a:r>
            <a:rPr lang="en-US" dirty="0"/>
            <a:t>New book price detection from </a:t>
          </a:r>
          <a:r>
            <a:rPr lang="en-US" dirty="0" err="1"/>
            <a:t>rokomari</a:t>
          </a:r>
          <a:r>
            <a:rPr lang="en-US" dirty="0"/>
            <a:t> database</a:t>
          </a:r>
        </a:p>
      </dgm:t>
    </dgm:pt>
    <dgm:pt modelId="{36DE364D-9496-4D0E-A923-1ED5E9CDF0C3}" type="parTrans" cxnId="{8F986D78-FD83-403E-AD54-1DEBCCD0D3B9}">
      <dgm:prSet/>
      <dgm:spPr/>
      <dgm:t>
        <a:bodyPr/>
        <a:lstStyle/>
        <a:p>
          <a:endParaRPr lang="en-US"/>
        </a:p>
      </dgm:t>
    </dgm:pt>
    <dgm:pt modelId="{71422BFE-0706-44A4-8E66-4964295DF23E}" type="sibTrans" cxnId="{8F986D78-FD83-403E-AD54-1DEBCCD0D3B9}">
      <dgm:prSet/>
      <dgm:spPr/>
      <dgm:t>
        <a:bodyPr/>
        <a:lstStyle/>
        <a:p>
          <a:endParaRPr lang="en-US"/>
        </a:p>
      </dgm:t>
    </dgm:pt>
    <dgm:pt modelId="{D5AA7861-E4A7-43EB-BBD1-8388CE9C436A}">
      <dgm:prSet phldrT="[Text]"/>
      <dgm:spPr/>
      <dgm:t>
        <a:bodyPr/>
        <a:lstStyle/>
        <a:p>
          <a:r>
            <a:rPr lang="en-US" dirty="0"/>
            <a:t>Identifying if a university student has Internet gaming disorder or not</a:t>
          </a:r>
        </a:p>
      </dgm:t>
    </dgm:pt>
    <dgm:pt modelId="{A3D07754-16BA-40C8-A3C1-6F80EC4CE001}" type="parTrans" cxnId="{86FA16F0-E353-49E1-98CA-40067340569B}">
      <dgm:prSet/>
      <dgm:spPr/>
      <dgm:t>
        <a:bodyPr/>
        <a:lstStyle/>
        <a:p>
          <a:endParaRPr lang="en-US"/>
        </a:p>
      </dgm:t>
    </dgm:pt>
    <dgm:pt modelId="{738A0D31-5AD0-40D6-87AC-697F7CBAC219}" type="sibTrans" cxnId="{86FA16F0-E353-49E1-98CA-40067340569B}">
      <dgm:prSet/>
      <dgm:spPr/>
      <dgm:t>
        <a:bodyPr/>
        <a:lstStyle/>
        <a:p>
          <a:endParaRPr lang="en-US"/>
        </a:p>
      </dgm:t>
    </dgm:pt>
    <dgm:pt modelId="{64932E4E-3176-41AE-8C17-A79CD1EA31A8}">
      <dgm:prSet phldrT="[Text]"/>
      <dgm:spPr/>
      <dgm:t>
        <a:bodyPr/>
        <a:lstStyle/>
        <a:p>
          <a:r>
            <a:rPr lang="en-US" dirty="0"/>
            <a:t>Problematic Internet use by peer review.</a:t>
          </a:r>
        </a:p>
      </dgm:t>
    </dgm:pt>
    <dgm:pt modelId="{E8E24895-19F3-43EB-A5EE-763C51C328E5}" type="parTrans" cxnId="{E835810C-E6FE-46D1-B4F5-F40D36613095}">
      <dgm:prSet/>
      <dgm:spPr/>
      <dgm:t>
        <a:bodyPr/>
        <a:lstStyle/>
        <a:p>
          <a:endParaRPr lang="en-US"/>
        </a:p>
      </dgm:t>
    </dgm:pt>
    <dgm:pt modelId="{644C196D-2A17-4C0C-9338-5A584B3D1F42}" type="sibTrans" cxnId="{E835810C-E6FE-46D1-B4F5-F40D36613095}">
      <dgm:prSet/>
      <dgm:spPr/>
      <dgm:t>
        <a:bodyPr/>
        <a:lstStyle/>
        <a:p>
          <a:endParaRPr lang="en-US"/>
        </a:p>
      </dgm:t>
    </dgm:pt>
    <dgm:pt modelId="{1D00E15A-1B73-4908-9A68-9F09053AEB57}" type="pres">
      <dgm:prSet presAssocID="{7CC56EA0-C826-45A7-83D2-A96B8C577EFD}" presName="Name0" presStyleCnt="0">
        <dgm:presLayoutVars>
          <dgm:dir/>
          <dgm:resizeHandles val="exact"/>
        </dgm:presLayoutVars>
      </dgm:prSet>
      <dgm:spPr/>
    </dgm:pt>
    <dgm:pt modelId="{E3969671-069A-4624-B290-16A9DDF3D5F2}" type="pres">
      <dgm:prSet presAssocID="{A8869C05-A3C9-4F13-86A2-F2A2C296765C}" presName="compNode" presStyleCnt="0"/>
      <dgm:spPr/>
    </dgm:pt>
    <dgm:pt modelId="{EAAC9856-71B2-48DF-85FB-65FE7D71A1F8}" type="pres">
      <dgm:prSet presAssocID="{A8869C05-A3C9-4F13-86A2-F2A2C296765C}" presName="pictRect" presStyleLbl="node1" presStyleIdx="0" presStyleCnt="3"/>
      <dgm:spPr>
        <a:blipFill rotWithShape="1">
          <a:blip xmlns:r="http://schemas.openxmlformats.org/officeDocument/2006/relationships" r:embed="rId1"/>
          <a:srcRect/>
          <a:stretch>
            <a:fillRect l="-11000" r="-11000"/>
          </a:stretch>
        </a:blipFill>
      </dgm:spPr>
    </dgm:pt>
    <dgm:pt modelId="{FC073882-8B55-4996-BDB8-365B7D86D829}" type="pres">
      <dgm:prSet presAssocID="{A8869C05-A3C9-4F13-86A2-F2A2C296765C}" presName="textRect" presStyleLbl="revTx" presStyleIdx="0" presStyleCnt="3">
        <dgm:presLayoutVars>
          <dgm:bulletEnabled val="1"/>
        </dgm:presLayoutVars>
      </dgm:prSet>
      <dgm:spPr/>
    </dgm:pt>
    <dgm:pt modelId="{CB1AF4CB-49FD-40E6-AE91-903A5C971DF7}" type="pres">
      <dgm:prSet presAssocID="{71422BFE-0706-44A4-8E66-4964295DF23E}" presName="sibTrans" presStyleLbl="sibTrans2D1" presStyleIdx="0" presStyleCnt="0"/>
      <dgm:spPr/>
    </dgm:pt>
    <dgm:pt modelId="{A89E8553-38F9-4A8D-B109-F4DF0D56EE6A}" type="pres">
      <dgm:prSet presAssocID="{D5AA7861-E4A7-43EB-BBD1-8388CE9C436A}" presName="compNode" presStyleCnt="0"/>
      <dgm:spPr/>
    </dgm:pt>
    <dgm:pt modelId="{76DFA332-79B3-4B16-A075-890B16B8BAAC}" type="pres">
      <dgm:prSet presAssocID="{D5AA7861-E4A7-43EB-BBD1-8388CE9C436A}" presName="pictRect" presStyleLbl="node1" presStyleIdx="1" presStyleCnt="3"/>
      <dgm:spPr>
        <a:blipFill rotWithShape="1">
          <a:blip xmlns:r="http://schemas.openxmlformats.org/officeDocument/2006/relationships" r:embed="rId2"/>
          <a:srcRect/>
          <a:stretch>
            <a:fillRect l="-2000" r="-2000"/>
          </a:stretch>
        </a:blipFill>
      </dgm:spPr>
    </dgm:pt>
    <dgm:pt modelId="{4428306B-AE0F-42AB-A1F8-9C03473645F9}" type="pres">
      <dgm:prSet presAssocID="{D5AA7861-E4A7-43EB-BBD1-8388CE9C436A}" presName="textRect" presStyleLbl="revTx" presStyleIdx="1" presStyleCnt="3">
        <dgm:presLayoutVars>
          <dgm:bulletEnabled val="1"/>
        </dgm:presLayoutVars>
      </dgm:prSet>
      <dgm:spPr/>
    </dgm:pt>
    <dgm:pt modelId="{932258ED-E4E9-4EA9-B37D-9A9D112062EE}" type="pres">
      <dgm:prSet presAssocID="{738A0D31-5AD0-40D6-87AC-697F7CBAC219}" presName="sibTrans" presStyleLbl="sibTrans2D1" presStyleIdx="0" presStyleCnt="0"/>
      <dgm:spPr/>
    </dgm:pt>
    <dgm:pt modelId="{CCD3D26C-2548-4E5C-9C86-C26697B79F7C}" type="pres">
      <dgm:prSet presAssocID="{64932E4E-3176-41AE-8C17-A79CD1EA31A8}" presName="compNode" presStyleCnt="0"/>
      <dgm:spPr/>
    </dgm:pt>
    <dgm:pt modelId="{5C070A61-786A-4E39-BF87-F104D568FA99}" type="pres">
      <dgm:prSet presAssocID="{64932E4E-3176-41AE-8C17-A79CD1EA31A8}" presName="pictRect" presStyleLbl="node1" presStyleIdx="2" presStyleCnt="3" custLinFactNeighborX="367"/>
      <dgm:spPr>
        <a:blipFill rotWithShape="1">
          <a:blip xmlns:r="http://schemas.openxmlformats.org/officeDocument/2006/relationships" r:embed="rId3"/>
          <a:srcRect/>
          <a:stretch>
            <a:fillRect t="-1000" b="-1000"/>
          </a:stretch>
        </a:blipFill>
      </dgm:spPr>
    </dgm:pt>
    <dgm:pt modelId="{AB812C42-FF65-49BF-80D2-79481470B52E}" type="pres">
      <dgm:prSet presAssocID="{64932E4E-3176-41AE-8C17-A79CD1EA31A8}" presName="textRect" presStyleLbl="revTx" presStyleIdx="2" presStyleCnt="3">
        <dgm:presLayoutVars>
          <dgm:bulletEnabled val="1"/>
        </dgm:presLayoutVars>
      </dgm:prSet>
      <dgm:spPr/>
    </dgm:pt>
  </dgm:ptLst>
  <dgm:cxnLst>
    <dgm:cxn modelId="{E835810C-E6FE-46D1-B4F5-F40D36613095}" srcId="{7CC56EA0-C826-45A7-83D2-A96B8C577EFD}" destId="{64932E4E-3176-41AE-8C17-A79CD1EA31A8}" srcOrd="2" destOrd="0" parTransId="{E8E24895-19F3-43EB-A5EE-763C51C328E5}" sibTransId="{644C196D-2A17-4C0C-9338-5A584B3D1F42}"/>
    <dgm:cxn modelId="{6197E023-33BE-4BF8-AE88-142912E3FF0B}" type="presOf" srcId="{D5AA7861-E4A7-43EB-BBD1-8388CE9C436A}" destId="{4428306B-AE0F-42AB-A1F8-9C03473645F9}" srcOrd="0" destOrd="0" presId="urn:microsoft.com/office/officeart/2005/8/layout/pList1"/>
    <dgm:cxn modelId="{9C78ED3B-AE46-42B1-A550-C86ADC24FCFF}" type="presOf" srcId="{7CC56EA0-C826-45A7-83D2-A96B8C577EFD}" destId="{1D00E15A-1B73-4908-9A68-9F09053AEB57}" srcOrd="0" destOrd="0" presId="urn:microsoft.com/office/officeart/2005/8/layout/pList1"/>
    <dgm:cxn modelId="{2377B841-D07E-4298-AA9C-8B08BCF3415D}" type="presOf" srcId="{71422BFE-0706-44A4-8E66-4964295DF23E}" destId="{CB1AF4CB-49FD-40E6-AE91-903A5C971DF7}" srcOrd="0" destOrd="0" presId="urn:microsoft.com/office/officeart/2005/8/layout/pList1"/>
    <dgm:cxn modelId="{8F986D78-FD83-403E-AD54-1DEBCCD0D3B9}" srcId="{7CC56EA0-C826-45A7-83D2-A96B8C577EFD}" destId="{A8869C05-A3C9-4F13-86A2-F2A2C296765C}" srcOrd="0" destOrd="0" parTransId="{36DE364D-9496-4D0E-A923-1ED5E9CDF0C3}" sibTransId="{71422BFE-0706-44A4-8E66-4964295DF23E}"/>
    <dgm:cxn modelId="{C6D2BD7C-4C30-4C1E-87D2-45E5FB139DE2}" type="presOf" srcId="{64932E4E-3176-41AE-8C17-A79CD1EA31A8}" destId="{AB812C42-FF65-49BF-80D2-79481470B52E}" srcOrd="0" destOrd="0" presId="urn:microsoft.com/office/officeart/2005/8/layout/pList1"/>
    <dgm:cxn modelId="{10EC467D-F808-4B76-9248-9A5072BE7FEF}" type="presOf" srcId="{A8869C05-A3C9-4F13-86A2-F2A2C296765C}" destId="{FC073882-8B55-4996-BDB8-365B7D86D829}" srcOrd="0" destOrd="0" presId="urn:microsoft.com/office/officeart/2005/8/layout/pList1"/>
    <dgm:cxn modelId="{B23925BE-7C65-4C09-AC74-B560786F36D0}" type="presOf" srcId="{738A0D31-5AD0-40D6-87AC-697F7CBAC219}" destId="{932258ED-E4E9-4EA9-B37D-9A9D112062EE}" srcOrd="0" destOrd="0" presId="urn:microsoft.com/office/officeart/2005/8/layout/pList1"/>
    <dgm:cxn modelId="{86FA16F0-E353-49E1-98CA-40067340569B}" srcId="{7CC56EA0-C826-45A7-83D2-A96B8C577EFD}" destId="{D5AA7861-E4A7-43EB-BBD1-8388CE9C436A}" srcOrd="1" destOrd="0" parTransId="{A3D07754-16BA-40C8-A3C1-6F80EC4CE001}" sibTransId="{738A0D31-5AD0-40D6-87AC-697F7CBAC219}"/>
    <dgm:cxn modelId="{74D10B99-ED4C-4927-9185-30EBDC7076A6}" type="presParOf" srcId="{1D00E15A-1B73-4908-9A68-9F09053AEB57}" destId="{E3969671-069A-4624-B290-16A9DDF3D5F2}" srcOrd="0" destOrd="0" presId="urn:microsoft.com/office/officeart/2005/8/layout/pList1"/>
    <dgm:cxn modelId="{D7EF6F71-0E3F-48AC-99BA-D96FDE6EF08F}" type="presParOf" srcId="{E3969671-069A-4624-B290-16A9DDF3D5F2}" destId="{EAAC9856-71B2-48DF-85FB-65FE7D71A1F8}" srcOrd="0" destOrd="0" presId="urn:microsoft.com/office/officeart/2005/8/layout/pList1"/>
    <dgm:cxn modelId="{C86E377A-5944-47D8-8A94-7640382C2302}" type="presParOf" srcId="{E3969671-069A-4624-B290-16A9DDF3D5F2}" destId="{FC073882-8B55-4996-BDB8-365B7D86D829}" srcOrd="1" destOrd="0" presId="urn:microsoft.com/office/officeart/2005/8/layout/pList1"/>
    <dgm:cxn modelId="{CE94EC91-0C20-4858-BEA7-D1D014F693B5}" type="presParOf" srcId="{1D00E15A-1B73-4908-9A68-9F09053AEB57}" destId="{CB1AF4CB-49FD-40E6-AE91-903A5C971DF7}" srcOrd="1" destOrd="0" presId="urn:microsoft.com/office/officeart/2005/8/layout/pList1"/>
    <dgm:cxn modelId="{C6C3AEA5-67D8-4D85-B785-D0B368B591B1}" type="presParOf" srcId="{1D00E15A-1B73-4908-9A68-9F09053AEB57}" destId="{A89E8553-38F9-4A8D-B109-F4DF0D56EE6A}" srcOrd="2" destOrd="0" presId="urn:microsoft.com/office/officeart/2005/8/layout/pList1"/>
    <dgm:cxn modelId="{5E8F0CFD-A52C-40AA-A5DE-9CD9D0603977}" type="presParOf" srcId="{A89E8553-38F9-4A8D-B109-F4DF0D56EE6A}" destId="{76DFA332-79B3-4B16-A075-890B16B8BAAC}" srcOrd="0" destOrd="0" presId="urn:microsoft.com/office/officeart/2005/8/layout/pList1"/>
    <dgm:cxn modelId="{F9E7B122-14CB-4C21-83EB-EA94AA3FC5B8}" type="presParOf" srcId="{A89E8553-38F9-4A8D-B109-F4DF0D56EE6A}" destId="{4428306B-AE0F-42AB-A1F8-9C03473645F9}" srcOrd="1" destOrd="0" presId="urn:microsoft.com/office/officeart/2005/8/layout/pList1"/>
    <dgm:cxn modelId="{8F46E2D0-5683-430C-B475-0B57E89661A6}" type="presParOf" srcId="{1D00E15A-1B73-4908-9A68-9F09053AEB57}" destId="{932258ED-E4E9-4EA9-B37D-9A9D112062EE}" srcOrd="3" destOrd="0" presId="urn:microsoft.com/office/officeart/2005/8/layout/pList1"/>
    <dgm:cxn modelId="{18E0EB07-1AA7-4618-9B78-2A8E43ED4E60}" type="presParOf" srcId="{1D00E15A-1B73-4908-9A68-9F09053AEB57}" destId="{CCD3D26C-2548-4E5C-9C86-C26697B79F7C}" srcOrd="4" destOrd="0" presId="urn:microsoft.com/office/officeart/2005/8/layout/pList1"/>
    <dgm:cxn modelId="{373CACE5-5A74-4695-A46B-B40EEC8491CD}" type="presParOf" srcId="{CCD3D26C-2548-4E5C-9C86-C26697B79F7C}" destId="{5C070A61-786A-4E39-BF87-F104D568FA99}" srcOrd="0" destOrd="0" presId="urn:microsoft.com/office/officeart/2005/8/layout/pList1"/>
    <dgm:cxn modelId="{D35FC759-099E-4179-97C0-83CDE3736D09}" type="presParOf" srcId="{CCD3D26C-2548-4E5C-9C86-C26697B79F7C}" destId="{AB812C42-FF65-49BF-80D2-79481470B52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673474-3B8B-44D2-8F1E-B5EE8E34350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3A09F4E2-48B7-4D20-BD68-97394C9F5018}">
      <dgm:prSet phldrT="[Text]"/>
      <dgm:spPr/>
      <dgm:t>
        <a:bodyPr/>
        <a:lstStyle/>
        <a:p>
          <a:endParaRPr lang="en-US" dirty="0"/>
        </a:p>
      </dgm:t>
    </dgm:pt>
    <dgm:pt modelId="{F628EAF9-9639-4C5A-BEDD-D32867F8B062}" type="parTrans" cxnId="{C7886F01-CB46-42C6-8B5D-E491ECC305D3}">
      <dgm:prSet/>
      <dgm:spPr/>
      <dgm:t>
        <a:bodyPr/>
        <a:lstStyle/>
        <a:p>
          <a:endParaRPr lang="en-US"/>
        </a:p>
      </dgm:t>
    </dgm:pt>
    <dgm:pt modelId="{045FD821-A007-4564-B2B5-F4D8E0294FF8}" type="sibTrans" cxnId="{C7886F01-CB46-42C6-8B5D-E491ECC305D3}">
      <dgm:prSet/>
      <dgm:spPr/>
      <dgm:t>
        <a:bodyPr/>
        <a:lstStyle/>
        <a:p>
          <a:endParaRPr lang="en-US"/>
        </a:p>
      </dgm:t>
    </dgm:pt>
    <dgm:pt modelId="{DBE8AE90-4731-4D36-93C9-4FD203C77316}">
      <dgm:prSet phldrT="[Text]"/>
      <dgm:spPr/>
      <dgm:t>
        <a:bodyPr/>
        <a:lstStyle/>
        <a:p>
          <a:r>
            <a:rPr lang="en-US" dirty="0"/>
            <a:t> </a:t>
          </a:r>
        </a:p>
      </dgm:t>
    </dgm:pt>
    <dgm:pt modelId="{32FEADAC-171A-4A3B-BADC-1425357CF9DE}" type="parTrans" cxnId="{838D1B59-2C9C-4E58-8061-AEFAB2DD7228}">
      <dgm:prSet/>
      <dgm:spPr/>
      <dgm:t>
        <a:bodyPr/>
        <a:lstStyle/>
        <a:p>
          <a:endParaRPr lang="en-US"/>
        </a:p>
      </dgm:t>
    </dgm:pt>
    <dgm:pt modelId="{16A35EBF-DDFB-4EE5-A81E-2ABAB9AE759B}" type="sibTrans" cxnId="{838D1B59-2C9C-4E58-8061-AEFAB2DD7228}">
      <dgm:prSet/>
      <dgm:spPr/>
      <dgm:t>
        <a:bodyPr/>
        <a:lstStyle/>
        <a:p>
          <a:endParaRPr lang="en-US"/>
        </a:p>
      </dgm:t>
    </dgm:pt>
    <dgm:pt modelId="{B72DE188-C802-4F88-B40C-9B37DFB4401E}">
      <dgm:prSet phldrT="[Text]"/>
      <dgm:spPr/>
      <dgm:t>
        <a:bodyPr/>
        <a:lstStyle/>
        <a:p>
          <a:r>
            <a:rPr lang="en-US"/>
            <a:t>Sports	</a:t>
          </a:r>
          <a:endParaRPr lang="en-US" dirty="0"/>
        </a:p>
      </dgm:t>
    </dgm:pt>
    <dgm:pt modelId="{626FAD7D-7AB1-43CD-B58F-2946E3D572EC}" type="parTrans" cxnId="{728064C7-891E-4B89-88AD-2F24E9406D5F}">
      <dgm:prSet/>
      <dgm:spPr/>
      <dgm:t>
        <a:bodyPr/>
        <a:lstStyle/>
        <a:p>
          <a:endParaRPr lang="en-US"/>
        </a:p>
      </dgm:t>
    </dgm:pt>
    <dgm:pt modelId="{9F0C4945-16EE-444A-9CE4-19C7AF7FD821}" type="sibTrans" cxnId="{728064C7-891E-4B89-88AD-2F24E9406D5F}">
      <dgm:prSet/>
      <dgm:spPr/>
      <dgm:t>
        <a:bodyPr/>
        <a:lstStyle/>
        <a:p>
          <a:endParaRPr lang="en-US"/>
        </a:p>
      </dgm:t>
    </dgm:pt>
    <dgm:pt modelId="{1D90D6A4-13DF-4BDB-8046-7B916D17540A}">
      <dgm:prSet phldrT="[Text]"/>
      <dgm:spPr/>
      <dgm:t>
        <a:bodyPr/>
        <a:lstStyle/>
        <a:p>
          <a:r>
            <a:rPr lang="en-US"/>
            <a:t>Age	</a:t>
          </a:r>
          <a:endParaRPr lang="en-US" dirty="0"/>
        </a:p>
      </dgm:t>
    </dgm:pt>
    <dgm:pt modelId="{878260B5-711D-4603-9F46-6FD6BF25B7E2}" type="sibTrans" cxnId="{900D74BD-DB29-4397-A37E-660B94BD71CB}">
      <dgm:prSet/>
      <dgm:spPr/>
      <dgm:t>
        <a:bodyPr/>
        <a:lstStyle/>
        <a:p>
          <a:endParaRPr lang="en-US"/>
        </a:p>
      </dgm:t>
    </dgm:pt>
    <dgm:pt modelId="{E36E9C1D-39C6-4749-AFBF-E68B9918CCFD}" type="parTrans" cxnId="{900D74BD-DB29-4397-A37E-660B94BD71CB}">
      <dgm:prSet/>
      <dgm:spPr/>
      <dgm:t>
        <a:bodyPr/>
        <a:lstStyle/>
        <a:p>
          <a:endParaRPr lang="en-US"/>
        </a:p>
      </dgm:t>
    </dgm:pt>
    <dgm:pt modelId="{CD16D6CE-6FD2-415E-909E-A02BED52B073}">
      <dgm:prSet/>
      <dgm:spPr/>
      <dgm:t>
        <a:bodyPr/>
        <a:lstStyle/>
        <a:p>
          <a:r>
            <a:rPr lang="en-US" dirty="0"/>
            <a:t>Parent-Child	</a:t>
          </a:r>
        </a:p>
      </dgm:t>
    </dgm:pt>
    <dgm:pt modelId="{B6EE3ECD-0EF1-4915-9632-BEC203C6B761}" type="parTrans" cxnId="{48A90F5E-E34D-413A-AFE8-519620FF43A7}">
      <dgm:prSet/>
      <dgm:spPr/>
      <dgm:t>
        <a:bodyPr/>
        <a:lstStyle/>
        <a:p>
          <a:endParaRPr lang="en-US"/>
        </a:p>
      </dgm:t>
    </dgm:pt>
    <dgm:pt modelId="{14BA7BEB-4D0B-4564-BF2B-87339C1013FB}" type="sibTrans" cxnId="{48A90F5E-E34D-413A-AFE8-519620FF43A7}">
      <dgm:prSet/>
      <dgm:spPr/>
      <dgm:t>
        <a:bodyPr/>
        <a:lstStyle/>
        <a:p>
          <a:endParaRPr lang="en-US"/>
        </a:p>
      </dgm:t>
    </dgm:pt>
    <dgm:pt modelId="{B40C2EDC-4BB3-438A-BCC1-1FCCB7D6FB8E}">
      <dgm:prSet/>
      <dgm:spPr/>
      <dgm:t>
        <a:bodyPr/>
        <a:lstStyle/>
        <a:p>
          <a:r>
            <a:rPr lang="en-US" dirty="0"/>
            <a:t>Stream	</a:t>
          </a:r>
        </a:p>
      </dgm:t>
    </dgm:pt>
    <dgm:pt modelId="{F138DC6A-8758-4885-A493-D76C39238F32}" type="parTrans" cxnId="{4A3975BB-AE6E-4AC1-BD16-956F247A4DE8}">
      <dgm:prSet/>
      <dgm:spPr/>
      <dgm:t>
        <a:bodyPr/>
        <a:lstStyle/>
        <a:p>
          <a:endParaRPr lang="en-US"/>
        </a:p>
      </dgm:t>
    </dgm:pt>
    <dgm:pt modelId="{44D55815-52F3-4108-AAD3-DDF4B51104D2}" type="sibTrans" cxnId="{4A3975BB-AE6E-4AC1-BD16-956F247A4DE8}">
      <dgm:prSet/>
      <dgm:spPr/>
      <dgm:t>
        <a:bodyPr/>
        <a:lstStyle/>
        <a:p>
          <a:endParaRPr lang="en-US"/>
        </a:p>
      </dgm:t>
    </dgm:pt>
    <dgm:pt modelId="{A71E696A-F3EE-42F4-9220-C039661F40B5}">
      <dgm:prSet/>
      <dgm:spPr/>
      <dgm:t>
        <a:bodyPr/>
        <a:lstStyle/>
        <a:p>
          <a:r>
            <a:rPr lang="en-US" dirty="0"/>
            <a:t>Medium	</a:t>
          </a:r>
        </a:p>
      </dgm:t>
    </dgm:pt>
    <dgm:pt modelId="{72ABB3CB-FBCB-4088-8D8E-E6716297B64D}" type="parTrans" cxnId="{29E0DD02-2FE5-4503-A105-870C36D5B3A9}">
      <dgm:prSet/>
      <dgm:spPr/>
      <dgm:t>
        <a:bodyPr/>
        <a:lstStyle/>
        <a:p>
          <a:endParaRPr lang="en-US"/>
        </a:p>
      </dgm:t>
    </dgm:pt>
    <dgm:pt modelId="{9BF3CE6B-F4A3-4664-93FA-56E65CF7C991}" type="sibTrans" cxnId="{29E0DD02-2FE5-4503-A105-870C36D5B3A9}">
      <dgm:prSet/>
      <dgm:spPr/>
      <dgm:t>
        <a:bodyPr/>
        <a:lstStyle/>
        <a:p>
          <a:endParaRPr lang="en-US"/>
        </a:p>
      </dgm:t>
    </dgm:pt>
    <dgm:pt modelId="{59D599AB-8500-4AA2-93BE-32E07332F10E}">
      <dgm:prSet/>
      <dgm:spPr/>
      <dgm:t>
        <a:bodyPr/>
        <a:lstStyle/>
        <a:p>
          <a:r>
            <a:rPr lang="en-US" dirty="0"/>
            <a:t>Sex	</a:t>
          </a:r>
        </a:p>
      </dgm:t>
    </dgm:pt>
    <dgm:pt modelId="{94545DB8-2862-439C-8521-1B83738C3CF8}" type="parTrans" cxnId="{2CB84563-70F7-470C-86D4-516ACD76AE35}">
      <dgm:prSet/>
      <dgm:spPr/>
      <dgm:t>
        <a:bodyPr/>
        <a:lstStyle/>
        <a:p>
          <a:endParaRPr lang="en-US"/>
        </a:p>
      </dgm:t>
    </dgm:pt>
    <dgm:pt modelId="{239A0315-05B5-4212-B570-3663C0F03483}" type="sibTrans" cxnId="{2CB84563-70F7-470C-86D4-516ACD76AE35}">
      <dgm:prSet/>
      <dgm:spPr/>
      <dgm:t>
        <a:bodyPr/>
        <a:lstStyle/>
        <a:p>
          <a:endParaRPr lang="en-US"/>
        </a:p>
      </dgm:t>
    </dgm:pt>
    <dgm:pt modelId="{25EDA4E3-0D11-4F9F-851A-53357AAE718A}">
      <dgm:prSet/>
      <dgm:spPr/>
      <dgm:t>
        <a:bodyPr/>
        <a:lstStyle/>
        <a:p>
          <a:r>
            <a:rPr lang="en-US" dirty="0"/>
            <a:t>Siblings	</a:t>
          </a:r>
        </a:p>
      </dgm:t>
    </dgm:pt>
    <dgm:pt modelId="{1E908128-2014-441C-AA0F-43472DF829BA}" type="parTrans" cxnId="{A0C4233D-2311-4D6E-9276-D83B6BCBD6F1}">
      <dgm:prSet/>
      <dgm:spPr/>
      <dgm:t>
        <a:bodyPr/>
        <a:lstStyle/>
        <a:p>
          <a:endParaRPr lang="en-US"/>
        </a:p>
      </dgm:t>
    </dgm:pt>
    <dgm:pt modelId="{50FB5851-F888-4AE5-8904-BCE75F0A8514}" type="sibTrans" cxnId="{A0C4233D-2311-4D6E-9276-D83B6BCBD6F1}">
      <dgm:prSet/>
      <dgm:spPr/>
      <dgm:t>
        <a:bodyPr/>
        <a:lstStyle/>
        <a:p>
          <a:endParaRPr lang="en-US"/>
        </a:p>
      </dgm:t>
    </dgm:pt>
    <dgm:pt modelId="{4C526884-3096-4163-8B14-3C53BF5BCBFB}">
      <dgm:prSet/>
      <dgm:spPr/>
      <dgm:t>
        <a:bodyPr/>
        <a:lstStyle/>
        <a:p>
          <a:r>
            <a:rPr lang="en-US" dirty="0"/>
            <a:t>Ethnicity	</a:t>
          </a:r>
        </a:p>
      </dgm:t>
    </dgm:pt>
    <dgm:pt modelId="{579EF4B4-169E-4D01-8428-A65D562E8901}" type="parTrans" cxnId="{422015C6-0742-4B00-9C9A-9B058BDB1302}">
      <dgm:prSet/>
      <dgm:spPr/>
      <dgm:t>
        <a:bodyPr/>
        <a:lstStyle/>
        <a:p>
          <a:endParaRPr lang="en-US"/>
        </a:p>
      </dgm:t>
    </dgm:pt>
    <dgm:pt modelId="{71154126-F5E9-4CAC-91E2-AADC40571981}" type="sibTrans" cxnId="{422015C6-0742-4B00-9C9A-9B058BDB1302}">
      <dgm:prSet/>
      <dgm:spPr/>
      <dgm:t>
        <a:bodyPr/>
        <a:lstStyle/>
        <a:p>
          <a:endParaRPr lang="en-US"/>
        </a:p>
      </dgm:t>
    </dgm:pt>
    <dgm:pt modelId="{0821C793-CBF8-492D-81C9-D436C3722826}">
      <dgm:prSet/>
      <dgm:spPr/>
      <dgm:t>
        <a:bodyPr/>
        <a:lstStyle/>
        <a:p>
          <a:r>
            <a:rPr lang="en-US" dirty="0"/>
            <a:t>Income	</a:t>
          </a:r>
        </a:p>
      </dgm:t>
    </dgm:pt>
    <dgm:pt modelId="{9C157A5F-355C-4C2B-AA9B-AA2677C615A7}" type="parTrans" cxnId="{85507CC1-BB14-4392-A3AE-964F34EB4E01}">
      <dgm:prSet/>
      <dgm:spPr/>
      <dgm:t>
        <a:bodyPr/>
        <a:lstStyle/>
        <a:p>
          <a:endParaRPr lang="en-US"/>
        </a:p>
      </dgm:t>
    </dgm:pt>
    <dgm:pt modelId="{A4DC41C7-D90B-4F41-A5FB-8CC468959A3D}" type="sibTrans" cxnId="{85507CC1-BB14-4392-A3AE-964F34EB4E01}">
      <dgm:prSet/>
      <dgm:spPr/>
      <dgm:t>
        <a:bodyPr/>
        <a:lstStyle/>
        <a:p>
          <a:endParaRPr lang="en-US"/>
        </a:p>
      </dgm:t>
    </dgm:pt>
    <dgm:pt modelId="{B0CEF73E-799F-40FE-8EE4-57A85782ED39}">
      <dgm:prSet/>
      <dgm:spPr/>
      <dgm:t>
        <a:bodyPr/>
        <a:lstStyle/>
        <a:p>
          <a:r>
            <a:rPr lang="en-US" dirty="0"/>
            <a:t>Unions	</a:t>
          </a:r>
        </a:p>
      </dgm:t>
    </dgm:pt>
    <dgm:pt modelId="{E43C3326-8E22-4CAD-BE6D-92B8A96625C7}" type="parTrans" cxnId="{269B33F1-1C9C-49E5-969F-D3437873997B}">
      <dgm:prSet/>
      <dgm:spPr/>
      <dgm:t>
        <a:bodyPr/>
        <a:lstStyle/>
        <a:p>
          <a:endParaRPr lang="en-US"/>
        </a:p>
      </dgm:t>
    </dgm:pt>
    <dgm:pt modelId="{0CEDC806-015E-46E4-8760-3CC8713EDEAB}" type="sibTrans" cxnId="{269B33F1-1C9C-49E5-969F-D3437873997B}">
      <dgm:prSet/>
      <dgm:spPr/>
      <dgm:t>
        <a:bodyPr/>
        <a:lstStyle/>
        <a:p>
          <a:endParaRPr lang="en-US"/>
        </a:p>
      </dgm:t>
    </dgm:pt>
    <dgm:pt modelId="{FABB5837-D72D-46D1-9D85-2CC47FA5649A}">
      <dgm:prSet/>
      <dgm:spPr/>
      <dgm:t>
        <a:bodyPr/>
        <a:lstStyle/>
        <a:p>
          <a:r>
            <a:rPr lang="en-US" dirty="0"/>
            <a:t>Aesthetics	</a:t>
          </a:r>
        </a:p>
      </dgm:t>
    </dgm:pt>
    <dgm:pt modelId="{7B784750-5E09-4207-BDF1-85F73F846C2C}" type="parTrans" cxnId="{32835384-A72D-47F9-B005-A1ACC6136FA0}">
      <dgm:prSet/>
      <dgm:spPr/>
      <dgm:t>
        <a:bodyPr/>
        <a:lstStyle/>
        <a:p>
          <a:endParaRPr lang="en-US"/>
        </a:p>
      </dgm:t>
    </dgm:pt>
    <dgm:pt modelId="{AC1B7BC3-4CFD-4F92-90E9-4960968B33F1}" type="sibTrans" cxnId="{32835384-A72D-47F9-B005-A1ACC6136FA0}">
      <dgm:prSet/>
      <dgm:spPr/>
      <dgm:t>
        <a:bodyPr/>
        <a:lstStyle/>
        <a:p>
          <a:endParaRPr lang="en-US"/>
        </a:p>
      </dgm:t>
    </dgm:pt>
    <dgm:pt modelId="{09B09D81-E2AB-496D-9CA1-52C8C069A8DA}">
      <dgm:prSet/>
      <dgm:spPr/>
      <dgm:t>
        <a:bodyPr/>
        <a:lstStyle/>
        <a:p>
          <a:r>
            <a:rPr lang="en-US" dirty="0"/>
            <a:t>Sleep Hours /d	</a:t>
          </a:r>
        </a:p>
      </dgm:t>
    </dgm:pt>
    <dgm:pt modelId="{80228B63-E2E4-4B91-B2ED-6CCE348AC175}" type="parTrans" cxnId="{DB1BABBB-1F68-4FF8-9C68-4ECB25A1B829}">
      <dgm:prSet/>
      <dgm:spPr/>
      <dgm:t>
        <a:bodyPr/>
        <a:lstStyle/>
        <a:p>
          <a:endParaRPr lang="en-US"/>
        </a:p>
      </dgm:t>
    </dgm:pt>
    <dgm:pt modelId="{1B334737-8128-4F97-B2BB-082DEA9218C9}" type="sibTrans" cxnId="{DB1BABBB-1F68-4FF8-9C68-4ECB25A1B829}">
      <dgm:prSet/>
      <dgm:spPr/>
      <dgm:t>
        <a:bodyPr/>
        <a:lstStyle/>
        <a:p>
          <a:endParaRPr lang="en-US"/>
        </a:p>
      </dgm:t>
    </dgm:pt>
    <dgm:pt modelId="{257FAEE4-ED97-4B6C-933C-1D0604C2CF59}">
      <dgm:prSet/>
      <dgm:spPr/>
      <dgm:t>
        <a:bodyPr/>
        <a:lstStyle/>
        <a:p>
          <a:r>
            <a:rPr lang="en-US" dirty="0"/>
            <a:t>Sleep Quality	</a:t>
          </a:r>
        </a:p>
      </dgm:t>
    </dgm:pt>
    <dgm:pt modelId="{F62C3DD2-A82C-4B22-A440-3BF1BE5A25CF}" type="parTrans" cxnId="{634C3C7C-196A-4BC7-A045-6535AE98C355}">
      <dgm:prSet/>
      <dgm:spPr/>
      <dgm:t>
        <a:bodyPr/>
        <a:lstStyle/>
        <a:p>
          <a:endParaRPr lang="en-US"/>
        </a:p>
      </dgm:t>
    </dgm:pt>
    <dgm:pt modelId="{635E74D6-9041-4545-B1BF-10A9BD7AC2F9}" type="sibTrans" cxnId="{634C3C7C-196A-4BC7-A045-6535AE98C355}">
      <dgm:prSet/>
      <dgm:spPr/>
      <dgm:t>
        <a:bodyPr/>
        <a:lstStyle/>
        <a:p>
          <a:endParaRPr lang="en-US"/>
        </a:p>
      </dgm:t>
    </dgm:pt>
    <dgm:pt modelId="{F26ABB84-8325-40E0-947D-49309F3DE5DE}">
      <dgm:prSet/>
      <dgm:spPr/>
      <dgm:t>
        <a:bodyPr/>
        <a:lstStyle/>
        <a:p>
          <a:r>
            <a:rPr lang="en-US" dirty="0"/>
            <a:t>SQ Category	</a:t>
          </a:r>
        </a:p>
      </dgm:t>
    </dgm:pt>
    <dgm:pt modelId="{2FF7D416-1443-451F-B16A-86153D80DBF5}" type="parTrans" cxnId="{6A926794-95BD-4264-AEBF-15EC96B7E0B8}">
      <dgm:prSet/>
      <dgm:spPr/>
      <dgm:t>
        <a:bodyPr/>
        <a:lstStyle/>
        <a:p>
          <a:endParaRPr lang="en-US"/>
        </a:p>
      </dgm:t>
    </dgm:pt>
    <dgm:pt modelId="{9CAE3F76-D44D-4063-8282-B68787BAFBB4}" type="sibTrans" cxnId="{6A926794-95BD-4264-AEBF-15EC96B7E0B8}">
      <dgm:prSet/>
      <dgm:spPr/>
      <dgm:t>
        <a:bodyPr/>
        <a:lstStyle/>
        <a:p>
          <a:endParaRPr lang="en-US"/>
        </a:p>
      </dgm:t>
    </dgm:pt>
    <dgm:pt modelId="{9278A2DA-ED09-4405-94F9-9F480C5541C2}">
      <dgm:prSet/>
      <dgm:spPr/>
      <dgm:t>
        <a:bodyPr/>
        <a:lstStyle/>
        <a:p>
          <a:r>
            <a:rPr lang="en-US" dirty="0"/>
            <a:t>Online Learning	</a:t>
          </a:r>
        </a:p>
      </dgm:t>
    </dgm:pt>
    <dgm:pt modelId="{C7160B45-693D-435B-91E5-FE0063884C09}" type="parTrans" cxnId="{7C8ADFA9-2C33-4F57-A944-FF9C632FE9A6}">
      <dgm:prSet/>
      <dgm:spPr/>
      <dgm:t>
        <a:bodyPr/>
        <a:lstStyle/>
        <a:p>
          <a:endParaRPr lang="en-US"/>
        </a:p>
      </dgm:t>
    </dgm:pt>
    <dgm:pt modelId="{546C7E68-6626-4B49-84A4-DDC97640B55C}" type="sibTrans" cxnId="{7C8ADFA9-2C33-4F57-A944-FF9C632FE9A6}">
      <dgm:prSet/>
      <dgm:spPr/>
      <dgm:t>
        <a:bodyPr/>
        <a:lstStyle/>
        <a:p>
          <a:endParaRPr lang="en-US"/>
        </a:p>
      </dgm:t>
    </dgm:pt>
    <dgm:pt modelId="{2BBD5914-1ECF-4A0A-9C13-620B0BA92632}">
      <dgm:prSet/>
      <dgm:spPr/>
      <dgm:t>
        <a:bodyPr/>
        <a:lstStyle/>
        <a:p>
          <a:endParaRPr lang="en-US" dirty="0"/>
        </a:p>
      </dgm:t>
    </dgm:pt>
    <dgm:pt modelId="{3C78C1A0-9DE4-451E-9CDC-3120DFDFD4CA}" type="parTrans" cxnId="{D81EC7B4-AEF3-45AE-B644-B8481808875D}">
      <dgm:prSet/>
      <dgm:spPr/>
      <dgm:t>
        <a:bodyPr/>
        <a:lstStyle/>
        <a:p>
          <a:endParaRPr lang="en-US"/>
        </a:p>
      </dgm:t>
    </dgm:pt>
    <dgm:pt modelId="{F93F18DF-BACE-411D-A38C-478BDDD98ED1}" type="sibTrans" cxnId="{D81EC7B4-AEF3-45AE-B644-B8481808875D}">
      <dgm:prSet/>
      <dgm:spPr/>
      <dgm:t>
        <a:bodyPr/>
        <a:lstStyle/>
        <a:p>
          <a:endParaRPr lang="en-US"/>
        </a:p>
      </dgm:t>
    </dgm:pt>
    <dgm:pt modelId="{1BC4EAA9-549C-4A01-84B3-7553A18A2833}">
      <dgm:prSet/>
      <dgm:spPr/>
      <dgm:t>
        <a:bodyPr/>
        <a:lstStyle/>
        <a:p>
          <a:r>
            <a:rPr lang="en-US" dirty="0"/>
            <a:t>Teacher-Student	</a:t>
          </a:r>
        </a:p>
      </dgm:t>
    </dgm:pt>
    <dgm:pt modelId="{ADF6DA7C-A1C0-4C3D-9D40-B06C427A1313}" type="parTrans" cxnId="{5176DC41-A1DC-4F48-8EBA-0D40A1034992}">
      <dgm:prSet/>
      <dgm:spPr/>
      <dgm:t>
        <a:bodyPr/>
        <a:lstStyle/>
        <a:p>
          <a:endParaRPr lang="en-US"/>
        </a:p>
      </dgm:t>
    </dgm:pt>
    <dgm:pt modelId="{2A6B4292-3714-4D4F-9392-921EB9742666}" type="sibTrans" cxnId="{5176DC41-A1DC-4F48-8EBA-0D40A1034992}">
      <dgm:prSet/>
      <dgm:spPr/>
      <dgm:t>
        <a:bodyPr/>
        <a:lstStyle/>
        <a:p>
          <a:endParaRPr lang="en-US"/>
        </a:p>
      </dgm:t>
    </dgm:pt>
    <dgm:pt modelId="{CF743744-46A4-46AF-8614-693F6C0B2F7C}">
      <dgm:prSet/>
      <dgm:spPr/>
      <dgm:t>
        <a:bodyPr/>
        <a:lstStyle/>
        <a:p>
          <a:r>
            <a:rPr lang="en-US" dirty="0"/>
            <a:t>Appearance	</a:t>
          </a:r>
        </a:p>
      </dgm:t>
    </dgm:pt>
    <dgm:pt modelId="{9FA6552C-A5AE-495A-9E9D-078AA72E8F16}" type="parTrans" cxnId="{D53844E0-7AFC-4F46-99D0-382679436AF7}">
      <dgm:prSet/>
      <dgm:spPr/>
      <dgm:t>
        <a:bodyPr/>
        <a:lstStyle/>
        <a:p>
          <a:endParaRPr lang="en-US"/>
        </a:p>
      </dgm:t>
    </dgm:pt>
    <dgm:pt modelId="{B4AD87B1-CF7D-4226-BE62-50B7F2CB93AF}" type="sibTrans" cxnId="{D53844E0-7AFC-4F46-99D0-382679436AF7}">
      <dgm:prSet/>
      <dgm:spPr/>
      <dgm:t>
        <a:bodyPr/>
        <a:lstStyle/>
        <a:p>
          <a:endParaRPr lang="en-US"/>
        </a:p>
      </dgm:t>
    </dgm:pt>
    <dgm:pt modelId="{E266C9A8-51A9-4BA4-8F82-ADEFA510166B}">
      <dgm:prSet/>
      <dgm:spPr/>
      <dgm:t>
        <a:bodyPr/>
        <a:lstStyle/>
        <a:p>
          <a:r>
            <a:rPr lang="en-US" dirty="0"/>
            <a:t>No/Few Friends	</a:t>
          </a:r>
        </a:p>
      </dgm:t>
    </dgm:pt>
    <dgm:pt modelId="{CBFF319D-FE77-4455-B53E-681B7DA8001C}" type="parTrans" cxnId="{A725CB8E-E9CE-43E3-BCA5-5933E5D9CA97}">
      <dgm:prSet/>
      <dgm:spPr/>
      <dgm:t>
        <a:bodyPr/>
        <a:lstStyle/>
        <a:p>
          <a:endParaRPr lang="en-US"/>
        </a:p>
      </dgm:t>
    </dgm:pt>
    <dgm:pt modelId="{AEC2C9CB-3DDC-44B9-8664-6EEFE202EEA0}" type="sibTrans" cxnId="{A725CB8E-E9CE-43E3-BCA5-5933E5D9CA97}">
      <dgm:prSet/>
      <dgm:spPr/>
      <dgm:t>
        <a:bodyPr/>
        <a:lstStyle/>
        <a:p>
          <a:endParaRPr lang="en-US"/>
        </a:p>
      </dgm:t>
    </dgm:pt>
    <dgm:pt modelId="{693EAC26-2EAB-4526-ADE1-F13CA8DB40E9}">
      <dgm:prSet/>
      <dgm:spPr/>
      <dgm:t>
        <a:bodyPr/>
        <a:lstStyle/>
        <a:p>
          <a:r>
            <a:rPr lang="en-US" dirty="0"/>
            <a:t>Self-esteem Gamer? (Yes/No)	</a:t>
          </a:r>
        </a:p>
      </dgm:t>
    </dgm:pt>
    <dgm:pt modelId="{48D985DB-9C57-48FB-AD36-B5A6E5739531}" type="parTrans" cxnId="{F96F77A5-1A3A-4940-9DDE-DD74A556DC30}">
      <dgm:prSet/>
      <dgm:spPr/>
      <dgm:t>
        <a:bodyPr/>
        <a:lstStyle/>
        <a:p>
          <a:endParaRPr lang="en-US"/>
        </a:p>
      </dgm:t>
    </dgm:pt>
    <dgm:pt modelId="{0180027C-2DED-4024-B98B-88E7D6C43D2C}" type="sibTrans" cxnId="{F96F77A5-1A3A-4940-9DDE-DD74A556DC30}">
      <dgm:prSet/>
      <dgm:spPr/>
      <dgm:t>
        <a:bodyPr/>
        <a:lstStyle/>
        <a:p>
          <a:endParaRPr lang="en-US"/>
        </a:p>
      </dgm:t>
    </dgm:pt>
    <dgm:pt modelId="{F12987F5-47DC-4BA1-8044-39F0185895BE}">
      <dgm:prSet/>
      <dgm:spPr/>
      <dgm:t>
        <a:bodyPr/>
        <a:lstStyle/>
        <a:p>
          <a:r>
            <a:rPr lang="en-US" dirty="0"/>
            <a:t>Game Type	</a:t>
          </a:r>
        </a:p>
      </dgm:t>
    </dgm:pt>
    <dgm:pt modelId="{6EF8D320-B11A-4E01-A82C-7A791CE65F32}" type="parTrans" cxnId="{7302EFCA-4BDA-4AF4-8EC2-81E3D62B1E98}">
      <dgm:prSet/>
      <dgm:spPr/>
      <dgm:t>
        <a:bodyPr/>
        <a:lstStyle/>
        <a:p>
          <a:endParaRPr lang="en-US"/>
        </a:p>
      </dgm:t>
    </dgm:pt>
    <dgm:pt modelId="{723BBA91-D316-4038-8607-B7526B0CB396}" type="sibTrans" cxnId="{7302EFCA-4BDA-4AF4-8EC2-81E3D62B1E98}">
      <dgm:prSet/>
      <dgm:spPr/>
      <dgm:t>
        <a:bodyPr/>
        <a:lstStyle/>
        <a:p>
          <a:endParaRPr lang="en-US"/>
        </a:p>
      </dgm:t>
    </dgm:pt>
    <dgm:pt modelId="{EA1D2612-D970-4B5B-B681-61FE0FD16CD9}">
      <dgm:prSet/>
      <dgm:spPr/>
      <dgm:t>
        <a:bodyPr/>
        <a:lstStyle/>
        <a:p>
          <a:r>
            <a:rPr lang="en-US" dirty="0"/>
            <a:t>Weekday Hours	</a:t>
          </a:r>
        </a:p>
      </dgm:t>
    </dgm:pt>
    <dgm:pt modelId="{151C2E27-B2E5-4293-9484-18E6521CA625}" type="parTrans" cxnId="{38FBCE6C-4FE1-462B-9661-9D76488F7FCF}">
      <dgm:prSet/>
      <dgm:spPr/>
      <dgm:t>
        <a:bodyPr/>
        <a:lstStyle/>
        <a:p>
          <a:endParaRPr lang="en-US"/>
        </a:p>
      </dgm:t>
    </dgm:pt>
    <dgm:pt modelId="{E58B3FDF-3525-4C28-B690-56BC86B78F3C}" type="sibTrans" cxnId="{38FBCE6C-4FE1-462B-9661-9D76488F7FCF}">
      <dgm:prSet/>
      <dgm:spPr/>
      <dgm:t>
        <a:bodyPr/>
        <a:lstStyle/>
        <a:p>
          <a:endParaRPr lang="en-US"/>
        </a:p>
      </dgm:t>
    </dgm:pt>
    <dgm:pt modelId="{66FB54D4-F0FD-4C51-BF70-317CBFD9C54D}">
      <dgm:prSet/>
      <dgm:spPr/>
      <dgm:t>
        <a:bodyPr/>
        <a:lstStyle/>
        <a:p>
          <a:r>
            <a:rPr lang="en-US" dirty="0"/>
            <a:t>Weekend Hours	</a:t>
          </a:r>
        </a:p>
      </dgm:t>
    </dgm:pt>
    <dgm:pt modelId="{40C5C898-AB1B-4027-8445-CE6C778B6504}" type="parTrans" cxnId="{37DDC605-68C4-4F41-B7E1-C805C7C5A9EF}">
      <dgm:prSet/>
      <dgm:spPr/>
      <dgm:t>
        <a:bodyPr/>
        <a:lstStyle/>
        <a:p>
          <a:endParaRPr lang="en-US"/>
        </a:p>
      </dgm:t>
    </dgm:pt>
    <dgm:pt modelId="{A5C7F530-7D4E-4085-94FF-FD4BC7C96593}" type="sibTrans" cxnId="{37DDC605-68C4-4F41-B7E1-C805C7C5A9EF}">
      <dgm:prSet/>
      <dgm:spPr/>
      <dgm:t>
        <a:bodyPr/>
        <a:lstStyle/>
        <a:p>
          <a:endParaRPr lang="en-US"/>
        </a:p>
      </dgm:t>
    </dgm:pt>
    <dgm:pt modelId="{24E58911-59D2-4CC7-8F8D-6B911D4F1788}">
      <dgm:prSet/>
      <dgm:spPr/>
      <dgm:t>
        <a:bodyPr/>
        <a:lstStyle/>
        <a:p>
          <a:endParaRPr lang="en-US" dirty="0"/>
        </a:p>
      </dgm:t>
    </dgm:pt>
    <dgm:pt modelId="{F285C515-B762-4238-9BE5-AC7264392E36}" type="parTrans" cxnId="{622A6A4E-D3AB-42FF-9EF5-813011751B28}">
      <dgm:prSet/>
      <dgm:spPr/>
      <dgm:t>
        <a:bodyPr/>
        <a:lstStyle/>
        <a:p>
          <a:endParaRPr lang="en-US"/>
        </a:p>
      </dgm:t>
    </dgm:pt>
    <dgm:pt modelId="{44117616-315B-46CB-AFF0-1FDA5D9E3BD3}" type="sibTrans" cxnId="{622A6A4E-D3AB-42FF-9EF5-813011751B28}">
      <dgm:prSet/>
      <dgm:spPr/>
      <dgm:t>
        <a:bodyPr/>
        <a:lstStyle/>
        <a:p>
          <a:endParaRPr lang="en-US"/>
        </a:p>
      </dgm:t>
    </dgm:pt>
    <dgm:pt modelId="{52AD88C8-40E6-40CA-B0A2-C23B2D43A884}">
      <dgm:prSet/>
      <dgm:spPr/>
      <dgm:t>
        <a:bodyPr/>
        <a:lstStyle/>
        <a:p>
          <a:r>
            <a:rPr lang="en-US" dirty="0"/>
            <a:t>Genre	</a:t>
          </a:r>
        </a:p>
      </dgm:t>
    </dgm:pt>
    <dgm:pt modelId="{F6FE4667-23C9-479F-8D88-942BC574DCD8}" type="parTrans" cxnId="{80595244-17E9-48D0-9787-0314AC13BCC6}">
      <dgm:prSet/>
      <dgm:spPr/>
      <dgm:t>
        <a:bodyPr/>
        <a:lstStyle/>
        <a:p>
          <a:endParaRPr lang="en-US"/>
        </a:p>
      </dgm:t>
    </dgm:pt>
    <dgm:pt modelId="{86AC4A7D-1DEC-4A5C-BD75-3C3E619EEB6F}" type="sibTrans" cxnId="{80595244-17E9-48D0-9787-0314AC13BCC6}">
      <dgm:prSet/>
      <dgm:spPr/>
      <dgm:t>
        <a:bodyPr/>
        <a:lstStyle/>
        <a:p>
          <a:endParaRPr lang="en-US"/>
        </a:p>
      </dgm:t>
    </dgm:pt>
    <dgm:pt modelId="{5CB07720-F6F6-4FB2-A78D-3997D1DE9BBE}">
      <dgm:prSet/>
      <dgm:spPr/>
      <dgm:t>
        <a:bodyPr/>
        <a:lstStyle/>
        <a:p>
          <a:r>
            <a:rPr lang="en-US" dirty="0"/>
            <a:t>Device	</a:t>
          </a:r>
        </a:p>
      </dgm:t>
    </dgm:pt>
    <dgm:pt modelId="{09AC9DDA-2697-4E3D-BFCC-D33C0345AD6B}" type="parTrans" cxnId="{65DF345D-4417-4918-9BF6-EF2D437AB862}">
      <dgm:prSet/>
      <dgm:spPr/>
      <dgm:t>
        <a:bodyPr/>
        <a:lstStyle/>
        <a:p>
          <a:endParaRPr lang="en-US"/>
        </a:p>
      </dgm:t>
    </dgm:pt>
    <dgm:pt modelId="{BF7A1DE1-47C5-4805-A893-B11EF1245C91}" type="sibTrans" cxnId="{65DF345D-4417-4918-9BF6-EF2D437AB862}">
      <dgm:prSet/>
      <dgm:spPr/>
      <dgm:t>
        <a:bodyPr/>
        <a:lstStyle/>
        <a:p>
          <a:endParaRPr lang="en-US"/>
        </a:p>
      </dgm:t>
    </dgm:pt>
    <dgm:pt modelId="{3145804E-0DFA-403C-A4D9-05BBC7133E49}">
      <dgm:prSet/>
      <dgm:spPr/>
      <dgm:t>
        <a:bodyPr/>
        <a:lstStyle/>
        <a:p>
          <a:r>
            <a:rPr lang="en-US" dirty="0"/>
            <a:t>Start Age</a:t>
          </a:r>
        </a:p>
      </dgm:t>
    </dgm:pt>
    <dgm:pt modelId="{C9139B28-EAB2-429C-AE94-2CD81995BC83}" type="parTrans" cxnId="{AB3D2388-AB70-4BEE-994B-DC42CC7B01DF}">
      <dgm:prSet/>
      <dgm:spPr/>
      <dgm:t>
        <a:bodyPr/>
        <a:lstStyle/>
        <a:p>
          <a:endParaRPr lang="en-US"/>
        </a:p>
      </dgm:t>
    </dgm:pt>
    <dgm:pt modelId="{1505386A-C559-456B-B372-A5D78BB7976E}" type="sibTrans" cxnId="{AB3D2388-AB70-4BEE-994B-DC42CC7B01DF}">
      <dgm:prSet/>
      <dgm:spPr/>
      <dgm:t>
        <a:bodyPr/>
        <a:lstStyle/>
        <a:p>
          <a:endParaRPr lang="en-US"/>
        </a:p>
      </dgm:t>
    </dgm:pt>
    <dgm:pt modelId="{E2D43545-635F-4434-ACEA-5AC0B5359049}" type="pres">
      <dgm:prSet presAssocID="{A6673474-3B8B-44D2-8F1E-B5EE8E34350C}" presName="layout" presStyleCnt="0">
        <dgm:presLayoutVars>
          <dgm:chMax/>
          <dgm:chPref/>
          <dgm:dir/>
          <dgm:resizeHandles/>
        </dgm:presLayoutVars>
      </dgm:prSet>
      <dgm:spPr/>
    </dgm:pt>
    <dgm:pt modelId="{31F69A58-D31F-4FED-AFE4-DF21F0BF1403}" type="pres">
      <dgm:prSet presAssocID="{3A09F4E2-48B7-4D20-BD68-97394C9F5018}" presName="root" presStyleCnt="0">
        <dgm:presLayoutVars>
          <dgm:chMax/>
          <dgm:chPref/>
        </dgm:presLayoutVars>
      </dgm:prSet>
      <dgm:spPr/>
    </dgm:pt>
    <dgm:pt modelId="{52611ED0-7277-4858-BE2B-C3C520024E23}" type="pres">
      <dgm:prSet presAssocID="{3A09F4E2-48B7-4D20-BD68-97394C9F5018}" presName="rootComposite" presStyleCnt="0">
        <dgm:presLayoutVars/>
      </dgm:prSet>
      <dgm:spPr/>
    </dgm:pt>
    <dgm:pt modelId="{6D22764D-F1FA-41BD-A850-DEE445FC3044}" type="pres">
      <dgm:prSet presAssocID="{3A09F4E2-48B7-4D20-BD68-97394C9F5018}" presName="ParentAccent" presStyleLbl="alignNode1" presStyleIdx="0" presStyleCnt="4"/>
      <dgm:spPr/>
    </dgm:pt>
    <dgm:pt modelId="{A32369F6-EC3D-4C45-B3B5-3E5D2CCCFDB6}" type="pres">
      <dgm:prSet presAssocID="{3A09F4E2-48B7-4D20-BD68-97394C9F5018}" presName="ParentSmallAccent" presStyleLbl="fgAcc1" presStyleIdx="0" presStyleCnt="4"/>
      <dgm:spPr/>
    </dgm:pt>
    <dgm:pt modelId="{DC41018E-E1B2-4993-9CEC-8FEA1B600C54}" type="pres">
      <dgm:prSet presAssocID="{3A09F4E2-48B7-4D20-BD68-97394C9F5018}" presName="Parent" presStyleLbl="revTx" presStyleIdx="0" presStyleCnt="29">
        <dgm:presLayoutVars>
          <dgm:chMax/>
          <dgm:chPref val="4"/>
          <dgm:bulletEnabled val="1"/>
        </dgm:presLayoutVars>
      </dgm:prSet>
      <dgm:spPr/>
    </dgm:pt>
    <dgm:pt modelId="{6BF88D94-9CF2-416F-A051-17CCB5B2EE3B}" type="pres">
      <dgm:prSet presAssocID="{3A09F4E2-48B7-4D20-BD68-97394C9F5018}" presName="childShape" presStyleCnt="0">
        <dgm:presLayoutVars>
          <dgm:chMax val="0"/>
          <dgm:chPref val="0"/>
        </dgm:presLayoutVars>
      </dgm:prSet>
      <dgm:spPr/>
    </dgm:pt>
    <dgm:pt modelId="{ADA3E1E1-DF0B-4CEA-AE15-B8502A814773}" type="pres">
      <dgm:prSet presAssocID="{1D90D6A4-13DF-4BDB-8046-7B916D17540A}" presName="childComposite" presStyleCnt="0">
        <dgm:presLayoutVars>
          <dgm:chMax val="0"/>
          <dgm:chPref val="0"/>
        </dgm:presLayoutVars>
      </dgm:prSet>
      <dgm:spPr/>
    </dgm:pt>
    <dgm:pt modelId="{8C316AF3-8933-43A0-8141-172F107D668A}" type="pres">
      <dgm:prSet presAssocID="{1D90D6A4-13DF-4BDB-8046-7B916D17540A}" presName="ChildAccent" presStyleLbl="solidFgAcc1" presStyleIdx="0" presStyleCnt="25"/>
      <dgm:spPr/>
    </dgm:pt>
    <dgm:pt modelId="{18C97EA6-6240-4A76-B3FF-465FDCB59BCF}" type="pres">
      <dgm:prSet presAssocID="{1D90D6A4-13DF-4BDB-8046-7B916D17540A}" presName="Child" presStyleLbl="revTx" presStyleIdx="1" presStyleCnt="29">
        <dgm:presLayoutVars>
          <dgm:chMax val="0"/>
          <dgm:chPref val="0"/>
          <dgm:bulletEnabled val="1"/>
        </dgm:presLayoutVars>
      </dgm:prSet>
      <dgm:spPr/>
    </dgm:pt>
    <dgm:pt modelId="{9FF10EB9-5304-4B53-A91F-8A641032E2E0}" type="pres">
      <dgm:prSet presAssocID="{B40C2EDC-4BB3-438A-BCC1-1FCCB7D6FB8E}" presName="childComposite" presStyleCnt="0">
        <dgm:presLayoutVars>
          <dgm:chMax val="0"/>
          <dgm:chPref val="0"/>
        </dgm:presLayoutVars>
      </dgm:prSet>
      <dgm:spPr/>
    </dgm:pt>
    <dgm:pt modelId="{06F069B6-B607-459F-B249-F0EC529DBD73}" type="pres">
      <dgm:prSet presAssocID="{B40C2EDC-4BB3-438A-BCC1-1FCCB7D6FB8E}" presName="ChildAccent" presStyleLbl="solidFgAcc1" presStyleIdx="1" presStyleCnt="25"/>
      <dgm:spPr/>
    </dgm:pt>
    <dgm:pt modelId="{380C9E03-2A90-4D00-9465-B63ECC827CD1}" type="pres">
      <dgm:prSet presAssocID="{B40C2EDC-4BB3-438A-BCC1-1FCCB7D6FB8E}" presName="Child" presStyleLbl="revTx" presStyleIdx="2" presStyleCnt="29">
        <dgm:presLayoutVars>
          <dgm:chMax val="0"/>
          <dgm:chPref val="0"/>
          <dgm:bulletEnabled val="1"/>
        </dgm:presLayoutVars>
      </dgm:prSet>
      <dgm:spPr/>
    </dgm:pt>
    <dgm:pt modelId="{0BD6C23E-B03F-4C7F-9A59-85F5232D40C8}" type="pres">
      <dgm:prSet presAssocID="{A71E696A-F3EE-42F4-9220-C039661F40B5}" presName="childComposite" presStyleCnt="0">
        <dgm:presLayoutVars>
          <dgm:chMax val="0"/>
          <dgm:chPref val="0"/>
        </dgm:presLayoutVars>
      </dgm:prSet>
      <dgm:spPr/>
    </dgm:pt>
    <dgm:pt modelId="{5D0CBB69-2497-4E14-A368-886EE7971C9F}" type="pres">
      <dgm:prSet presAssocID="{A71E696A-F3EE-42F4-9220-C039661F40B5}" presName="ChildAccent" presStyleLbl="solidFgAcc1" presStyleIdx="2" presStyleCnt="25"/>
      <dgm:spPr/>
    </dgm:pt>
    <dgm:pt modelId="{E8F01CCA-CD18-4539-AEF1-E19DFFDAB550}" type="pres">
      <dgm:prSet presAssocID="{A71E696A-F3EE-42F4-9220-C039661F40B5}" presName="Child" presStyleLbl="revTx" presStyleIdx="3" presStyleCnt="29">
        <dgm:presLayoutVars>
          <dgm:chMax val="0"/>
          <dgm:chPref val="0"/>
          <dgm:bulletEnabled val="1"/>
        </dgm:presLayoutVars>
      </dgm:prSet>
      <dgm:spPr/>
    </dgm:pt>
    <dgm:pt modelId="{9C53E63C-498E-4774-A7BD-CD5276F6BAF3}" type="pres">
      <dgm:prSet presAssocID="{59D599AB-8500-4AA2-93BE-32E07332F10E}" presName="childComposite" presStyleCnt="0">
        <dgm:presLayoutVars>
          <dgm:chMax val="0"/>
          <dgm:chPref val="0"/>
        </dgm:presLayoutVars>
      </dgm:prSet>
      <dgm:spPr/>
    </dgm:pt>
    <dgm:pt modelId="{7553D898-EB40-4668-9C41-4347D22A4FBF}" type="pres">
      <dgm:prSet presAssocID="{59D599AB-8500-4AA2-93BE-32E07332F10E}" presName="ChildAccent" presStyleLbl="solidFgAcc1" presStyleIdx="3" presStyleCnt="25"/>
      <dgm:spPr/>
    </dgm:pt>
    <dgm:pt modelId="{57731D6A-05B3-4BEF-B5E5-FD1778AD91F1}" type="pres">
      <dgm:prSet presAssocID="{59D599AB-8500-4AA2-93BE-32E07332F10E}" presName="Child" presStyleLbl="revTx" presStyleIdx="4" presStyleCnt="29">
        <dgm:presLayoutVars>
          <dgm:chMax val="0"/>
          <dgm:chPref val="0"/>
          <dgm:bulletEnabled val="1"/>
        </dgm:presLayoutVars>
      </dgm:prSet>
      <dgm:spPr/>
    </dgm:pt>
    <dgm:pt modelId="{DE9D00AF-6641-4BE3-B99C-C379D8244F16}" type="pres">
      <dgm:prSet presAssocID="{25EDA4E3-0D11-4F9F-851A-53357AAE718A}" presName="childComposite" presStyleCnt="0">
        <dgm:presLayoutVars>
          <dgm:chMax val="0"/>
          <dgm:chPref val="0"/>
        </dgm:presLayoutVars>
      </dgm:prSet>
      <dgm:spPr/>
    </dgm:pt>
    <dgm:pt modelId="{0F4EAF0E-CE55-4A49-AFA4-BD5B0CCE0087}" type="pres">
      <dgm:prSet presAssocID="{25EDA4E3-0D11-4F9F-851A-53357AAE718A}" presName="ChildAccent" presStyleLbl="solidFgAcc1" presStyleIdx="4" presStyleCnt="25"/>
      <dgm:spPr/>
    </dgm:pt>
    <dgm:pt modelId="{3FBD07C4-75AB-49DA-973F-F40ACA785D3D}" type="pres">
      <dgm:prSet presAssocID="{25EDA4E3-0D11-4F9F-851A-53357AAE718A}" presName="Child" presStyleLbl="revTx" presStyleIdx="5" presStyleCnt="29">
        <dgm:presLayoutVars>
          <dgm:chMax val="0"/>
          <dgm:chPref val="0"/>
          <dgm:bulletEnabled val="1"/>
        </dgm:presLayoutVars>
      </dgm:prSet>
      <dgm:spPr/>
    </dgm:pt>
    <dgm:pt modelId="{92B0E829-0440-4ED7-9A89-EB66BD143ABB}" type="pres">
      <dgm:prSet presAssocID="{4C526884-3096-4163-8B14-3C53BF5BCBFB}" presName="childComposite" presStyleCnt="0">
        <dgm:presLayoutVars>
          <dgm:chMax val="0"/>
          <dgm:chPref val="0"/>
        </dgm:presLayoutVars>
      </dgm:prSet>
      <dgm:spPr/>
    </dgm:pt>
    <dgm:pt modelId="{255BD022-E133-46ED-B266-B55543FF73E2}" type="pres">
      <dgm:prSet presAssocID="{4C526884-3096-4163-8B14-3C53BF5BCBFB}" presName="ChildAccent" presStyleLbl="solidFgAcc1" presStyleIdx="5" presStyleCnt="25"/>
      <dgm:spPr/>
    </dgm:pt>
    <dgm:pt modelId="{C20D14BA-20E3-473D-8421-7CD78E633FFC}" type="pres">
      <dgm:prSet presAssocID="{4C526884-3096-4163-8B14-3C53BF5BCBFB}" presName="Child" presStyleLbl="revTx" presStyleIdx="6" presStyleCnt="29">
        <dgm:presLayoutVars>
          <dgm:chMax val="0"/>
          <dgm:chPref val="0"/>
          <dgm:bulletEnabled val="1"/>
        </dgm:presLayoutVars>
      </dgm:prSet>
      <dgm:spPr/>
    </dgm:pt>
    <dgm:pt modelId="{8E2E0E51-355B-4ADB-9945-395935108C1B}" type="pres">
      <dgm:prSet presAssocID="{0821C793-CBF8-492D-81C9-D436C3722826}" presName="childComposite" presStyleCnt="0">
        <dgm:presLayoutVars>
          <dgm:chMax val="0"/>
          <dgm:chPref val="0"/>
        </dgm:presLayoutVars>
      </dgm:prSet>
      <dgm:spPr/>
    </dgm:pt>
    <dgm:pt modelId="{5E7D5F1E-F02A-4049-AF9D-59EF66894778}" type="pres">
      <dgm:prSet presAssocID="{0821C793-CBF8-492D-81C9-D436C3722826}" presName="ChildAccent" presStyleLbl="solidFgAcc1" presStyleIdx="6" presStyleCnt="25"/>
      <dgm:spPr/>
    </dgm:pt>
    <dgm:pt modelId="{0E824122-C350-4FD5-924F-DFB6E1BEEA1F}" type="pres">
      <dgm:prSet presAssocID="{0821C793-CBF8-492D-81C9-D436C3722826}" presName="Child" presStyleLbl="revTx" presStyleIdx="7" presStyleCnt="29">
        <dgm:presLayoutVars>
          <dgm:chMax val="0"/>
          <dgm:chPref val="0"/>
          <dgm:bulletEnabled val="1"/>
        </dgm:presLayoutVars>
      </dgm:prSet>
      <dgm:spPr/>
    </dgm:pt>
    <dgm:pt modelId="{89A36531-2965-422C-8D22-7E46CACFE333}" type="pres">
      <dgm:prSet presAssocID="{DBE8AE90-4731-4D36-93C9-4FD203C77316}" presName="root" presStyleCnt="0">
        <dgm:presLayoutVars>
          <dgm:chMax/>
          <dgm:chPref/>
        </dgm:presLayoutVars>
      </dgm:prSet>
      <dgm:spPr/>
    </dgm:pt>
    <dgm:pt modelId="{6FE84B1A-AF25-44FE-8E19-8B9E778EFF92}" type="pres">
      <dgm:prSet presAssocID="{DBE8AE90-4731-4D36-93C9-4FD203C77316}" presName="rootComposite" presStyleCnt="0">
        <dgm:presLayoutVars/>
      </dgm:prSet>
      <dgm:spPr/>
    </dgm:pt>
    <dgm:pt modelId="{64128344-C150-410B-9313-D2F84609CAD5}" type="pres">
      <dgm:prSet presAssocID="{DBE8AE90-4731-4D36-93C9-4FD203C77316}" presName="ParentAccent" presStyleLbl="alignNode1" presStyleIdx="1" presStyleCnt="4"/>
      <dgm:spPr/>
    </dgm:pt>
    <dgm:pt modelId="{6CCAA012-9B68-423E-B659-C98652649006}" type="pres">
      <dgm:prSet presAssocID="{DBE8AE90-4731-4D36-93C9-4FD203C77316}" presName="ParentSmallAccent" presStyleLbl="fgAcc1" presStyleIdx="1" presStyleCnt="4"/>
      <dgm:spPr/>
    </dgm:pt>
    <dgm:pt modelId="{E212A019-0442-4EC5-A44F-2E150FAA6EC5}" type="pres">
      <dgm:prSet presAssocID="{DBE8AE90-4731-4D36-93C9-4FD203C77316}" presName="Parent" presStyleLbl="revTx" presStyleIdx="8" presStyleCnt="29">
        <dgm:presLayoutVars>
          <dgm:chMax/>
          <dgm:chPref val="4"/>
          <dgm:bulletEnabled val="1"/>
        </dgm:presLayoutVars>
      </dgm:prSet>
      <dgm:spPr/>
    </dgm:pt>
    <dgm:pt modelId="{4CE01C3F-06CE-462C-BD6B-7A2D78226357}" type="pres">
      <dgm:prSet presAssocID="{DBE8AE90-4731-4D36-93C9-4FD203C77316}" presName="childShape" presStyleCnt="0">
        <dgm:presLayoutVars>
          <dgm:chMax val="0"/>
          <dgm:chPref val="0"/>
        </dgm:presLayoutVars>
      </dgm:prSet>
      <dgm:spPr/>
    </dgm:pt>
    <dgm:pt modelId="{899F6371-460A-418C-A65F-468E0D578F6C}" type="pres">
      <dgm:prSet presAssocID="{B72DE188-C802-4F88-B40C-9B37DFB4401E}" presName="childComposite" presStyleCnt="0">
        <dgm:presLayoutVars>
          <dgm:chMax val="0"/>
          <dgm:chPref val="0"/>
        </dgm:presLayoutVars>
      </dgm:prSet>
      <dgm:spPr/>
    </dgm:pt>
    <dgm:pt modelId="{2D2F6CEA-A7C5-4B36-86F0-04F8BF260B68}" type="pres">
      <dgm:prSet presAssocID="{B72DE188-C802-4F88-B40C-9B37DFB4401E}" presName="ChildAccent" presStyleLbl="solidFgAcc1" presStyleIdx="7" presStyleCnt="25"/>
      <dgm:spPr/>
    </dgm:pt>
    <dgm:pt modelId="{3D7FA04F-345C-4BD6-BFEE-C15309E4E8D4}" type="pres">
      <dgm:prSet presAssocID="{B72DE188-C802-4F88-B40C-9B37DFB4401E}" presName="Child" presStyleLbl="revTx" presStyleIdx="9" presStyleCnt="29">
        <dgm:presLayoutVars>
          <dgm:chMax val="0"/>
          <dgm:chPref val="0"/>
          <dgm:bulletEnabled val="1"/>
        </dgm:presLayoutVars>
      </dgm:prSet>
      <dgm:spPr/>
    </dgm:pt>
    <dgm:pt modelId="{4D95029B-C021-4D0A-9348-8BF96FF6B5F0}" type="pres">
      <dgm:prSet presAssocID="{B0CEF73E-799F-40FE-8EE4-57A85782ED39}" presName="childComposite" presStyleCnt="0">
        <dgm:presLayoutVars>
          <dgm:chMax val="0"/>
          <dgm:chPref val="0"/>
        </dgm:presLayoutVars>
      </dgm:prSet>
      <dgm:spPr/>
    </dgm:pt>
    <dgm:pt modelId="{8294CDC3-C3F9-4010-86DF-D7277A3D5CD7}" type="pres">
      <dgm:prSet presAssocID="{B0CEF73E-799F-40FE-8EE4-57A85782ED39}" presName="ChildAccent" presStyleLbl="solidFgAcc1" presStyleIdx="8" presStyleCnt="25"/>
      <dgm:spPr/>
    </dgm:pt>
    <dgm:pt modelId="{5AB5561D-7920-4121-AA8A-0581F2FDC92D}" type="pres">
      <dgm:prSet presAssocID="{B0CEF73E-799F-40FE-8EE4-57A85782ED39}" presName="Child" presStyleLbl="revTx" presStyleIdx="10" presStyleCnt="29">
        <dgm:presLayoutVars>
          <dgm:chMax val="0"/>
          <dgm:chPref val="0"/>
          <dgm:bulletEnabled val="1"/>
        </dgm:presLayoutVars>
      </dgm:prSet>
      <dgm:spPr/>
    </dgm:pt>
    <dgm:pt modelId="{D8A54700-3637-42A6-9326-652D30D35171}" type="pres">
      <dgm:prSet presAssocID="{FABB5837-D72D-46D1-9D85-2CC47FA5649A}" presName="childComposite" presStyleCnt="0">
        <dgm:presLayoutVars>
          <dgm:chMax val="0"/>
          <dgm:chPref val="0"/>
        </dgm:presLayoutVars>
      </dgm:prSet>
      <dgm:spPr/>
    </dgm:pt>
    <dgm:pt modelId="{BE197B6E-2AB7-423D-A2B4-C0523DE774C8}" type="pres">
      <dgm:prSet presAssocID="{FABB5837-D72D-46D1-9D85-2CC47FA5649A}" presName="ChildAccent" presStyleLbl="solidFgAcc1" presStyleIdx="9" presStyleCnt="25"/>
      <dgm:spPr/>
    </dgm:pt>
    <dgm:pt modelId="{199B5C88-9AF4-4743-9116-77B9B35BAE77}" type="pres">
      <dgm:prSet presAssocID="{FABB5837-D72D-46D1-9D85-2CC47FA5649A}" presName="Child" presStyleLbl="revTx" presStyleIdx="11" presStyleCnt="29">
        <dgm:presLayoutVars>
          <dgm:chMax val="0"/>
          <dgm:chPref val="0"/>
          <dgm:bulletEnabled val="1"/>
        </dgm:presLayoutVars>
      </dgm:prSet>
      <dgm:spPr/>
    </dgm:pt>
    <dgm:pt modelId="{048F086C-4D99-4961-BDC3-058AB35C32F1}" type="pres">
      <dgm:prSet presAssocID="{09B09D81-E2AB-496D-9CA1-52C8C069A8DA}" presName="childComposite" presStyleCnt="0">
        <dgm:presLayoutVars>
          <dgm:chMax val="0"/>
          <dgm:chPref val="0"/>
        </dgm:presLayoutVars>
      </dgm:prSet>
      <dgm:spPr/>
    </dgm:pt>
    <dgm:pt modelId="{EFF26DA7-702E-418F-84D7-1495E5321E99}" type="pres">
      <dgm:prSet presAssocID="{09B09D81-E2AB-496D-9CA1-52C8C069A8DA}" presName="ChildAccent" presStyleLbl="solidFgAcc1" presStyleIdx="10" presStyleCnt="25"/>
      <dgm:spPr/>
    </dgm:pt>
    <dgm:pt modelId="{048B7A2A-B11E-4509-BDA6-870E0366717E}" type="pres">
      <dgm:prSet presAssocID="{09B09D81-E2AB-496D-9CA1-52C8C069A8DA}" presName="Child" presStyleLbl="revTx" presStyleIdx="12" presStyleCnt="29">
        <dgm:presLayoutVars>
          <dgm:chMax val="0"/>
          <dgm:chPref val="0"/>
          <dgm:bulletEnabled val="1"/>
        </dgm:presLayoutVars>
      </dgm:prSet>
      <dgm:spPr/>
    </dgm:pt>
    <dgm:pt modelId="{38E2160F-BD57-4724-BA04-5C5E8B2A6477}" type="pres">
      <dgm:prSet presAssocID="{257FAEE4-ED97-4B6C-933C-1D0604C2CF59}" presName="childComposite" presStyleCnt="0">
        <dgm:presLayoutVars>
          <dgm:chMax val="0"/>
          <dgm:chPref val="0"/>
        </dgm:presLayoutVars>
      </dgm:prSet>
      <dgm:spPr/>
    </dgm:pt>
    <dgm:pt modelId="{BE75130F-A380-47BD-B28A-89BF1AD8D9D7}" type="pres">
      <dgm:prSet presAssocID="{257FAEE4-ED97-4B6C-933C-1D0604C2CF59}" presName="ChildAccent" presStyleLbl="solidFgAcc1" presStyleIdx="11" presStyleCnt="25"/>
      <dgm:spPr/>
    </dgm:pt>
    <dgm:pt modelId="{706AFBFE-A6B1-497C-A3D0-69C0B3D69F40}" type="pres">
      <dgm:prSet presAssocID="{257FAEE4-ED97-4B6C-933C-1D0604C2CF59}" presName="Child" presStyleLbl="revTx" presStyleIdx="13" presStyleCnt="29">
        <dgm:presLayoutVars>
          <dgm:chMax val="0"/>
          <dgm:chPref val="0"/>
          <dgm:bulletEnabled val="1"/>
        </dgm:presLayoutVars>
      </dgm:prSet>
      <dgm:spPr/>
    </dgm:pt>
    <dgm:pt modelId="{8A410C5B-346B-4E97-B78D-409EC84AB84C}" type="pres">
      <dgm:prSet presAssocID="{F26ABB84-8325-40E0-947D-49309F3DE5DE}" presName="childComposite" presStyleCnt="0">
        <dgm:presLayoutVars>
          <dgm:chMax val="0"/>
          <dgm:chPref val="0"/>
        </dgm:presLayoutVars>
      </dgm:prSet>
      <dgm:spPr/>
    </dgm:pt>
    <dgm:pt modelId="{8812E4C6-02FA-4E23-AAEE-C9E94E461B9E}" type="pres">
      <dgm:prSet presAssocID="{F26ABB84-8325-40E0-947D-49309F3DE5DE}" presName="ChildAccent" presStyleLbl="solidFgAcc1" presStyleIdx="12" presStyleCnt="25"/>
      <dgm:spPr/>
    </dgm:pt>
    <dgm:pt modelId="{A7B3B35C-4341-42BF-866E-CDD34376CC06}" type="pres">
      <dgm:prSet presAssocID="{F26ABB84-8325-40E0-947D-49309F3DE5DE}" presName="Child" presStyleLbl="revTx" presStyleIdx="14" presStyleCnt="29">
        <dgm:presLayoutVars>
          <dgm:chMax val="0"/>
          <dgm:chPref val="0"/>
          <dgm:bulletEnabled val="1"/>
        </dgm:presLayoutVars>
      </dgm:prSet>
      <dgm:spPr/>
    </dgm:pt>
    <dgm:pt modelId="{AACA0F25-00D0-411E-B0F7-CF65729B66E6}" type="pres">
      <dgm:prSet presAssocID="{9278A2DA-ED09-4405-94F9-9F480C5541C2}" presName="childComposite" presStyleCnt="0">
        <dgm:presLayoutVars>
          <dgm:chMax val="0"/>
          <dgm:chPref val="0"/>
        </dgm:presLayoutVars>
      </dgm:prSet>
      <dgm:spPr/>
    </dgm:pt>
    <dgm:pt modelId="{72D24568-6518-4759-83B2-CEC49D23E5B3}" type="pres">
      <dgm:prSet presAssocID="{9278A2DA-ED09-4405-94F9-9F480C5541C2}" presName="ChildAccent" presStyleLbl="solidFgAcc1" presStyleIdx="13" presStyleCnt="25"/>
      <dgm:spPr/>
    </dgm:pt>
    <dgm:pt modelId="{9233EDEE-D98D-487E-AC73-272AB48CE77E}" type="pres">
      <dgm:prSet presAssocID="{9278A2DA-ED09-4405-94F9-9F480C5541C2}" presName="Child" presStyleLbl="revTx" presStyleIdx="15" presStyleCnt="29">
        <dgm:presLayoutVars>
          <dgm:chMax val="0"/>
          <dgm:chPref val="0"/>
          <dgm:bulletEnabled val="1"/>
        </dgm:presLayoutVars>
      </dgm:prSet>
      <dgm:spPr/>
    </dgm:pt>
    <dgm:pt modelId="{CE2DF007-CBB8-4988-A2F3-DD5EF7508BE6}" type="pres">
      <dgm:prSet presAssocID="{2BBD5914-1ECF-4A0A-9C13-620B0BA92632}" presName="root" presStyleCnt="0">
        <dgm:presLayoutVars>
          <dgm:chMax/>
          <dgm:chPref/>
        </dgm:presLayoutVars>
      </dgm:prSet>
      <dgm:spPr/>
    </dgm:pt>
    <dgm:pt modelId="{BB296D33-7B4A-4409-8C47-8BD0DA478819}" type="pres">
      <dgm:prSet presAssocID="{2BBD5914-1ECF-4A0A-9C13-620B0BA92632}" presName="rootComposite" presStyleCnt="0">
        <dgm:presLayoutVars/>
      </dgm:prSet>
      <dgm:spPr/>
    </dgm:pt>
    <dgm:pt modelId="{4336F95F-111F-42D6-B035-BA19EE6E2624}" type="pres">
      <dgm:prSet presAssocID="{2BBD5914-1ECF-4A0A-9C13-620B0BA92632}" presName="ParentAccent" presStyleLbl="alignNode1" presStyleIdx="2" presStyleCnt="4"/>
      <dgm:spPr/>
    </dgm:pt>
    <dgm:pt modelId="{6BCC0616-9132-4E0A-8BD2-FFEE7B2F9BA8}" type="pres">
      <dgm:prSet presAssocID="{2BBD5914-1ECF-4A0A-9C13-620B0BA92632}" presName="ParentSmallAccent" presStyleLbl="fgAcc1" presStyleIdx="2" presStyleCnt="4"/>
      <dgm:spPr/>
    </dgm:pt>
    <dgm:pt modelId="{951787D1-4564-4176-B770-E1FB2A2CF26C}" type="pres">
      <dgm:prSet presAssocID="{2BBD5914-1ECF-4A0A-9C13-620B0BA92632}" presName="Parent" presStyleLbl="revTx" presStyleIdx="16" presStyleCnt="29">
        <dgm:presLayoutVars>
          <dgm:chMax/>
          <dgm:chPref val="4"/>
          <dgm:bulletEnabled val="1"/>
        </dgm:presLayoutVars>
      </dgm:prSet>
      <dgm:spPr/>
    </dgm:pt>
    <dgm:pt modelId="{E8BD671C-AF08-4A2A-8AF4-A4D7DBA22825}" type="pres">
      <dgm:prSet presAssocID="{2BBD5914-1ECF-4A0A-9C13-620B0BA92632}" presName="childShape" presStyleCnt="0">
        <dgm:presLayoutVars>
          <dgm:chMax val="0"/>
          <dgm:chPref val="0"/>
        </dgm:presLayoutVars>
      </dgm:prSet>
      <dgm:spPr/>
    </dgm:pt>
    <dgm:pt modelId="{D43F5CE2-51F0-4A18-BE10-07D28E52528A}" type="pres">
      <dgm:prSet presAssocID="{CD16D6CE-6FD2-415E-909E-A02BED52B073}" presName="childComposite" presStyleCnt="0">
        <dgm:presLayoutVars>
          <dgm:chMax val="0"/>
          <dgm:chPref val="0"/>
        </dgm:presLayoutVars>
      </dgm:prSet>
      <dgm:spPr/>
    </dgm:pt>
    <dgm:pt modelId="{5D4BCA23-CF56-464C-AB1C-C2F274421B8E}" type="pres">
      <dgm:prSet presAssocID="{CD16D6CE-6FD2-415E-909E-A02BED52B073}" presName="ChildAccent" presStyleLbl="solidFgAcc1" presStyleIdx="14" presStyleCnt="25"/>
      <dgm:spPr/>
    </dgm:pt>
    <dgm:pt modelId="{037B07CD-29CB-48E0-B94C-4D5B856948C0}" type="pres">
      <dgm:prSet presAssocID="{CD16D6CE-6FD2-415E-909E-A02BED52B073}" presName="Child" presStyleLbl="revTx" presStyleIdx="17" presStyleCnt="29">
        <dgm:presLayoutVars>
          <dgm:chMax val="0"/>
          <dgm:chPref val="0"/>
          <dgm:bulletEnabled val="1"/>
        </dgm:presLayoutVars>
      </dgm:prSet>
      <dgm:spPr/>
    </dgm:pt>
    <dgm:pt modelId="{5D7A929C-A659-4EB3-B02A-C08038B41571}" type="pres">
      <dgm:prSet presAssocID="{1BC4EAA9-549C-4A01-84B3-7553A18A2833}" presName="childComposite" presStyleCnt="0">
        <dgm:presLayoutVars>
          <dgm:chMax val="0"/>
          <dgm:chPref val="0"/>
        </dgm:presLayoutVars>
      </dgm:prSet>
      <dgm:spPr/>
    </dgm:pt>
    <dgm:pt modelId="{4254D715-EBD3-4FFC-AD9D-3C6C8EB223D8}" type="pres">
      <dgm:prSet presAssocID="{1BC4EAA9-549C-4A01-84B3-7553A18A2833}" presName="ChildAccent" presStyleLbl="solidFgAcc1" presStyleIdx="15" presStyleCnt="25"/>
      <dgm:spPr/>
    </dgm:pt>
    <dgm:pt modelId="{55A06229-CB7D-4405-88B2-CF84CFC02811}" type="pres">
      <dgm:prSet presAssocID="{1BC4EAA9-549C-4A01-84B3-7553A18A2833}" presName="Child" presStyleLbl="revTx" presStyleIdx="18" presStyleCnt="29">
        <dgm:presLayoutVars>
          <dgm:chMax val="0"/>
          <dgm:chPref val="0"/>
          <dgm:bulletEnabled val="1"/>
        </dgm:presLayoutVars>
      </dgm:prSet>
      <dgm:spPr/>
    </dgm:pt>
    <dgm:pt modelId="{7271D3D3-1D8C-46DC-A3B4-6039AFD44E5A}" type="pres">
      <dgm:prSet presAssocID="{CF743744-46A4-46AF-8614-693F6C0B2F7C}" presName="childComposite" presStyleCnt="0">
        <dgm:presLayoutVars>
          <dgm:chMax val="0"/>
          <dgm:chPref val="0"/>
        </dgm:presLayoutVars>
      </dgm:prSet>
      <dgm:spPr/>
    </dgm:pt>
    <dgm:pt modelId="{930CA1D1-C3DD-4958-ACD4-D92B9DCF4794}" type="pres">
      <dgm:prSet presAssocID="{CF743744-46A4-46AF-8614-693F6C0B2F7C}" presName="ChildAccent" presStyleLbl="solidFgAcc1" presStyleIdx="16" presStyleCnt="25"/>
      <dgm:spPr/>
    </dgm:pt>
    <dgm:pt modelId="{F3D95E62-DF72-4A06-A355-CD0287136B95}" type="pres">
      <dgm:prSet presAssocID="{CF743744-46A4-46AF-8614-693F6C0B2F7C}" presName="Child" presStyleLbl="revTx" presStyleIdx="19" presStyleCnt="29">
        <dgm:presLayoutVars>
          <dgm:chMax val="0"/>
          <dgm:chPref val="0"/>
          <dgm:bulletEnabled val="1"/>
        </dgm:presLayoutVars>
      </dgm:prSet>
      <dgm:spPr/>
    </dgm:pt>
    <dgm:pt modelId="{7390CE99-F583-4E4A-8383-D628DF78B1CF}" type="pres">
      <dgm:prSet presAssocID="{E266C9A8-51A9-4BA4-8F82-ADEFA510166B}" presName="childComposite" presStyleCnt="0">
        <dgm:presLayoutVars>
          <dgm:chMax val="0"/>
          <dgm:chPref val="0"/>
        </dgm:presLayoutVars>
      </dgm:prSet>
      <dgm:spPr/>
    </dgm:pt>
    <dgm:pt modelId="{F489F11F-3679-4AD7-AADB-DE02CFA27B76}" type="pres">
      <dgm:prSet presAssocID="{E266C9A8-51A9-4BA4-8F82-ADEFA510166B}" presName="ChildAccent" presStyleLbl="solidFgAcc1" presStyleIdx="17" presStyleCnt="25"/>
      <dgm:spPr/>
    </dgm:pt>
    <dgm:pt modelId="{93E0C321-D302-4DF9-BE41-3A7190E18595}" type="pres">
      <dgm:prSet presAssocID="{E266C9A8-51A9-4BA4-8F82-ADEFA510166B}" presName="Child" presStyleLbl="revTx" presStyleIdx="20" presStyleCnt="29">
        <dgm:presLayoutVars>
          <dgm:chMax val="0"/>
          <dgm:chPref val="0"/>
          <dgm:bulletEnabled val="1"/>
        </dgm:presLayoutVars>
      </dgm:prSet>
      <dgm:spPr/>
    </dgm:pt>
    <dgm:pt modelId="{F2594BB2-DAB7-4CD0-BA30-D368C0C83394}" type="pres">
      <dgm:prSet presAssocID="{693EAC26-2EAB-4526-ADE1-F13CA8DB40E9}" presName="childComposite" presStyleCnt="0">
        <dgm:presLayoutVars>
          <dgm:chMax val="0"/>
          <dgm:chPref val="0"/>
        </dgm:presLayoutVars>
      </dgm:prSet>
      <dgm:spPr/>
    </dgm:pt>
    <dgm:pt modelId="{9171D89C-D718-4983-9619-4BCF82FBEF4F}" type="pres">
      <dgm:prSet presAssocID="{693EAC26-2EAB-4526-ADE1-F13CA8DB40E9}" presName="ChildAccent" presStyleLbl="solidFgAcc1" presStyleIdx="18" presStyleCnt="25"/>
      <dgm:spPr/>
    </dgm:pt>
    <dgm:pt modelId="{BB40E545-DAE9-4364-BC13-3BD0C85A1215}" type="pres">
      <dgm:prSet presAssocID="{693EAC26-2EAB-4526-ADE1-F13CA8DB40E9}" presName="Child" presStyleLbl="revTx" presStyleIdx="21" presStyleCnt="29">
        <dgm:presLayoutVars>
          <dgm:chMax val="0"/>
          <dgm:chPref val="0"/>
          <dgm:bulletEnabled val="1"/>
        </dgm:presLayoutVars>
      </dgm:prSet>
      <dgm:spPr/>
    </dgm:pt>
    <dgm:pt modelId="{D2AC2116-F55E-47B3-B789-9ED2DBBE3AD9}" type="pres">
      <dgm:prSet presAssocID="{F12987F5-47DC-4BA1-8044-39F0185895BE}" presName="childComposite" presStyleCnt="0">
        <dgm:presLayoutVars>
          <dgm:chMax val="0"/>
          <dgm:chPref val="0"/>
        </dgm:presLayoutVars>
      </dgm:prSet>
      <dgm:spPr/>
    </dgm:pt>
    <dgm:pt modelId="{99D52622-331D-41FB-A708-ECBC8A46DB24}" type="pres">
      <dgm:prSet presAssocID="{F12987F5-47DC-4BA1-8044-39F0185895BE}" presName="ChildAccent" presStyleLbl="solidFgAcc1" presStyleIdx="19" presStyleCnt="25"/>
      <dgm:spPr/>
    </dgm:pt>
    <dgm:pt modelId="{61E4B5C4-8321-4E66-B089-F852E9417D99}" type="pres">
      <dgm:prSet presAssocID="{F12987F5-47DC-4BA1-8044-39F0185895BE}" presName="Child" presStyleLbl="revTx" presStyleIdx="22" presStyleCnt="29">
        <dgm:presLayoutVars>
          <dgm:chMax val="0"/>
          <dgm:chPref val="0"/>
          <dgm:bulletEnabled val="1"/>
        </dgm:presLayoutVars>
      </dgm:prSet>
      <dgm:spPr/>
    </dgm:pt>
    <dgm:pt modelId="{E83AC2A6-A0F7-4241-84DC-8FB118F5CF6B}" type="pres">
      <dgm:prSet presAssocID="{EA1D2612-D970-4B5B-B681-61FE0FD16CD9}" presName="childComposite" presStyleCnt="0">
        <dgm:presLayoutVars>
          <dgm:chMax val="0"/>
          <dgm:chPref val="0"/>
        </dgm:presLayoutVars>
      </dgm:prSet>
      <dgm:spPr/>
    </dgm:pt>
    <dgm:pt modelId="{2F95C5FE-0FA5-4817-A000-F371083987C4}" type="pres">
      <dgm:prSet presAssocID="{EA1D2612-D970-4B5B-B681-61FE0FD16CD9}" presName="ChildAccent" presStyleLbl="solidFgAcc1" presStyleIdx="20" presStyleCnt="25"/>
      <dgm:spPr/>
    </dgm:pt>
    <dgm:pt modelId="{544EE164-6EB1-47EA-A641-BB751EDF6F97}" type="pres">
      <dgm:prSet presAssocID="{EA1D2612-D970-4B5B-B681-61FE0FD16CD9}" presName="Child" presStyleLbl="revTx" presStyleIdx="23" presStyleCnt="29">
        <dgm:presLayoutVars>
          <dgm:chMax val="0"/>
          <dgm:chPref val="0"/>
          <dgm:bulletEnabled val="1"/>
        </dgm:presLayoutVars>
      </dgm:prSet>
      <dgm:spPr/>
    </dgm:pt>
    <dgm:pt modelId="{1AFAC65F-D781-4D06-B2DF-38469962127D}" type="pres">
      <dgm:prSet presAssocID="{24E58911-59D2-4CC7-8F8D-6B911D4F1788}" presName="root" presStyleCnt="0">
        <dgm:presLayoutVars>
          <dgm:chMax/>
          <dgm:chPref/>
        </dgm:presLayoutVars>
      </dgm:prSet>
      <dgm:spPr/>
    </dgm:pt>
    <dgm:pt modelId="{727B4750-4475-482B-A9D4-024DEB893CBB}" type="pres">
      <dgm:prSet presAssocID="{24E58911-59D2-4CC7-8F8D-6B911D4F1788}" presName="rootComposite" presStyleCnt="0">
        <dgm:presLayoutVars/>
      </dgm:prSet>
      <dgm:spPr/>
    </dgm:pt>
    <dgm:pt modelId="{F5229F00-A10E-4F51-A465-7CED94D07D5C}" type="pres">
      <dgm:prSet presAssocID="{24E58911-59D2-4CC7-8F8D-6B911D4F1788}" presName="ParentAccent" presStyleLbl="alignNode1" presStyleIdx="3" presStyleCnt="4"/>
      <dgm:spPr/>
    </dgm:pt>
    <dgm:pt modelId="{ABE3BB18-7C95-4680-87C6-9BCFD16F21CC}" type="pres">
      <dgm:prSet presAssocID="{24E58911-59D2-4CC7-8F8D-6B911D4F1788}" presName="ParentSmallAccent" presStyleLbl="fgAcc1" presStyleIdx="3" presStyleCnt="4"/>
      <dgm:spPr/>
    </dgm:pt>
    <dgm:pt modelId="{D9779F7F-DCC6-4B97-8D16-865B3ADB7A53}" type="pres">
      <dgm:prSet presAssocID="{24E58911-59D2-4CC7-8F8D-6B911D4F1788}" presName="Parent" presStyleLbl="revTx" presStyleIdx="24" presStyleCnt="29">
        <dgm:presLayoutVars>
          <dgm:chMax/>
          <dgm:chPref val="4"/>
          <dgm:bulletEnabled val="1"/>
        </dgm:presLayoutVars>
      </dgm:prSet>
      <dgm:spPr/>
    </dgm:pt>
    <dgm:pt modelId="{82C2C709-654A-4D48-942D-E1B030270856}" type="pres">
      <dgm:prSet presAssocID="{24E58911-59D2-4CC7-8F8D-6B911D4F1788}" presName="childShape" presStyleCnt="0">
        <dgm:presLayoutVars>
          <dgm:chMax val="0"/>
          <dgm:chPref val="0"/>
        </dgm:presLayoutVars>
      </dgm:prSet>
      <dgm:spPr/>
    </dgm:pt>
    <dgm:pt modelId="{BC31A05A-F9B9-46D7-830D-0A08B32E65E6}" type="pres">
      <dgm:prSet presAssocID="{66FB54D4-F0FD-4C51-BF70-317CBFD9C54D}" presName="childComposite" presStyleCnt="0">
        <dgm:presLayoutVars>
          <dgm:chMax val="0"/>
          <dgm:chPref val="0"/>
        </dgm:presLayoutVars>
      </dgm:prSet>
      <dgm:spPr/>
    </dgm:pt>
    <dgm:pt modelId="{572C221C-4A1B-4F9B-9252-37ADF043C371}" type="pres">
      <dgm:prSet presAssocID="{66FB54D4-F0FD-4C51-BF70-317CBFD9C54D}" presName="ChildAccent" presStyleLbl="solidFgAcc1" presStyleIdx="21" presStyleCnt="25"/>
      <dgm:spPr/>
    </dgm:pt>
    <dgm:pt modelId="{877FF7D3-A657-4828-93FE-B4DDB534198C}" type="pres">
      <dgm:prSet presAssocID="{66FB54D4-F0FD-4C51-BF70-317CBFD9C54D}" presName="Child" presStyleLbl="revTx" presStyleIdx="25" presStyleCnt="29">
        <dgm:presLayoutVars>
          <dgm:chMax val="0"/>
          <dgm:chPref val="0"/>
          <dgm:bulletEnabled val="1"/>
        </dgm:presLayoutVars>
      </dgm:prSet>
      <dgm:spPr/>
    </dgm:pt>
    <dgm:pt modelId="{8C76CD23-0B04-4C7B-8B86-3BB6B68E94E6}" type="pres">
      <dgm:prSet presAssocID="{52AD88C8-40E6-40CA-B0A2-C23B2D43A884}" presName="childComposite" presStyleCnt="0">
        <dgm:presLayoutVars>
          <dgm:chMax val="0"/>
          <dgm:chPref val="0"/>
        </dgm:presLayoutVars>
      </dgm:prSet>
      <dgm:spPr/>
    </dgm:pt>
    <dgm:pt modelId="{C1C45B32-58C8-4C83-A819-A7B0CBE712BD}" type="pres">
      <dgm:prSet presAssocID="{52AD88C8-40E6-40CA-B0A2-C23B2D43A884}" presName="ChildAccent" presStyleLbl="solidFgAcc1" presStyleIdx="22" presStyleCnt="25"/>
      <dgm:spPr/>
    </dgm:pt>
    <dgm:pt modelId="{08B4E080-312F-4D90-931A-36C29C850668}" type="pres">
      <dgm:prSet presAssocID="{52AD88C8-40E6-40CA-B0A2-C23B2D43A884}" presName="Child" presStyleLbl="revTx" presStyleIdx="26" presStyleCnt="29">
        <dgm:presLayoutVars>
          <dgm:chMax val="0"/>
          <dgm:chPref val="0"/>
          <dgm:bulletEnabled val="1"/>
        </dgm:presLayoutVars>
      </dgm:prSet>
      <dgm:spPr/>
    </dgm:pt>
    <dgm:pt modelId="{CC568AA3-C95F-4AA8-90C6-C7D28FEBFD03}" type="pres">
      <dgm:prSet presAssocID="{5CB07720-F6F6-4FB2-A78D-3997D1DE9BBE}" presName="childComposite" presStyleCnt="0">
        <dgm:presLayoutVars>
          <dgm:chMax val="0"/>
          <dgm:chPref val="0"/>
        </dgm:presLayoutVars>
      </dgm:prSet>
      <dgm:spPr/>
    </dgm:pt>
    <dgm:pt modelId="{38A6D554-6356-43B6-946D-4A0D1FAD04A4}" type="pres">
      <dgm:prSet presAssocID="{5CB07720-F6F6-4FB2-A78D-3997D1DE9BBE}" presName="ChildAccent" presStyleLbl="solidFgAcc1" presStyleIdx="23" presStyleCnt="25"/>
      <dgm:spPr/>
    </dgm:pt>
    <dgm:pt modelId="{3168C3F4-5769-43AE-B2F2-DC555A1DFD48}" type="pres">
      <dgm:prSet presAssocID="{5CB07720-F6F6-4FB2-A78D-3997D1DE9BBE}" presName="Child" presStyleLbl="revTx" presStyleIdx="27" presStyleCnt="29">
        <dgm:presLayoutVars>
          <dgm:chMax val="0"/>
          <dgm:chPref val="0"/>
          <dgm:bulletEnabled val="1"/>
        </dgm:presLayoutVars>
      </dgm:prSet>
      <dgm:spPr/>
    </dgm:pt>
    <dgm:pt modelId="{A3F436B2-1A23-4A2E-A625-E141A14253C9}" type="pres">
      <dgm:prSet presAssocID="{3145804E-0DFA-403C-A4D9-05BBC7133E49}" presName="childComposite" presStyleCnt="0">
        <dgm:presLayoutVars>
          <dgm:chMax val="0"/>
          <dgm:chPref val="0"/>
        </dgm:presLayoutVars>
      </dgm:prSet>
      <dgm:spPr/>
    </dgm:pt>
    <dgm:pt modelId="{86C25E56-8297-4ADF-AA46-A1F7F3EBAF11}" type="pres">
      <dgm:prSet presAssocID="{3145804E-0DFA-403C-A4D9-05BBC7133E49}" presName="ChildAccent" presStyleLbl="solidFgAcc1" presStyleIdx="24" presStyleCnt="25"/>
      <dgm:spPr/>
    </dgm:pt>
    <dgm:pt modelId="{CF7BDFD8-310C-4609-9274-13FD18727F3F}" type="pres">
      <dgm:prSet presAssocID="{3145804E-0DFA-403C-A4D9-05BBC7133E49}" presName="Child" presStyleLbl="revTx" presStyleIdx="28" presStyleCnt="29">
        <dgm:presLayoutVars>
          <dgm:chMax val="0"/>
          <dgm:chPref val="0"/>
          <dgm:bulletEnabled val="1"/>
        </dgm:presLayoutVars>
      </dgm:prSet>
      <dgm:spPr/>
    </dgm:pt>
  </dgm:ptLst>
  <dgm:cxnLst>
    <dgm:cxn modelId="{C7886F01-CB46-42C6-8B5D-E491ECC305D3}" srcId="{A6673474-3B8B-44D2-8F1E-B5EE8E34350C}" destId="{3A09F4E2-48B7-4D20-BD68-97394C9F5018}" srcOrd="0" destOrd="0" parTransId="{F628EAF9-9639-4C5A-BEDD-D32867F8B062}" sibTransId="{045FD821-A007-4564-B2B5-F4D8E0294FF8}"/>
    <dgm:cxn modelId="{29E0DD02-2FE5-4503-A105-870C36D5B3A9}" srcId="{3A09F4E2-48B7-4D20-BD68-97394C9F5018}" destId="{A71E696A-F3EE-42F4-9220-C039661F40B5}" srcOrd="2" destOrd="0" parTransId="{72ABB3CB-FBCB-4088-8D8E-E6716297B64D}" sibTransId="{9BF3CE6B-F4A3-4664-93FA-56E65CF7C991}"/>
    <dgm:cxn modelId="{C0F88A05-9968-4B8E-8B98-CAD6472640AB}" type="presOf" srcId="{F26ABB84-8325-40E0-947D-49309F3DE5DE}" destId="{A7B3B35C-4341-42BF-866E-CDD34376CC06}" srcOrd="0" destOrd="0" presId="urn:microsoft.com/office/officeart/2008/layout/SquareAccentList"/>
    <dgm:cxn modelId="{37DDC605-68C4-4F41-B7E1-C805C7C5A9EF}" srcId="{24E58911-59D2-4CC7-8F8D-6B911D4F1788}" destId="{66FB54D4-F0FD-4C51-BF70-317CBFD9C54D}" srcOrd="0" destOrd="0" parTransId="{40C5C898-AB1B-4027-8445-CE6C778B6504}" sibTransId="{A5C7F530-7D4E-4085-94FF-FD4BC7C96593}"/>
    <dgm:cxn modelId="{AB73D209-699C-46F6-A53F-3E7D3A1BAD4F}" type="presOf" srcId="{24E58911-59D2-4CC7-8F8D-6B911D4F1788}" destId="{D9779F7F-DCC6-4B97-8D16-865B3ADB7A53}" srcOrd="0" destOrd="0" presId="urn:microsoft.com/office/officeart/2008/layout/SquareAccentList"/>
    <dgm:cxn modelId="{43616E15-0FA2-4FEE-BEFA-EEAB7C3EE1E7}" type="presOf" srcId="{E266C9A8-51A9-4BA4-8F82-ADEFA510166B}" destId="{93E0C321-D302-4DF9-BE41-3A7190E18595}" srcOrd="0" destOrd="0" presId="urn:microsoft.com/office/officeart/2008/layout/SquareAccentList"/>
    <dgm:cxn modelId="{A9B2C42A-628F-450A-804E-65EDB64A1812}" type="presOf" srcId="{52AD88C8-40E6-40CA-B0A2-C23B2D43A884}" destId="{08B4E080-312F-4D90-931A-36C29C850668}" srcOrd="0" destOrd="0" presId="urn:microsoft.com/office/officeart/2008/layout/SquareAccentList"/>
    <dgm:cxn modelId="{82FA4037-41F0-49FB-AF7C-AF8D63CBDE71}" type="presOf" srcId="{09B09D81-E2AB-496D-9CA1-52C8C069A8DA}" destId="{048B7A2A-B11E-4509-BDA6-870E0366717E}" srcOrd="0" destOrd="0" presId="urn:microsoft.com/office/officeart/2008/layout/SquareAccentList"/>
    <dgm:cxn modelId="{A0C4233D-2311-4D6E-9276-D83B6BCBD6F1}" srcId="{3A09F4E2-48B7-4D20-BD68-97394C9F5018}" destId="{25EDA4E3-0D11-4F9F-851A-53357AAE718A}" srcOrd="4" destOrd="0" parTransId="{1E908128-2014-441C-AA0F-43472DF829BA}" sibTransId="{50FB5851-F888-4AE5-8904-BCE75F0A8514}"/>
    <dgm:cxn modelId="{65DF345D-4417-4918-9BF6-EF2D437AB862}" srcId="{24E58911-59D2-4CC7-8F8D-6B911D4F1788}" destId="{5CB07720-F6F6-4FB2-A78D-3997D1DE9BBE}" srcOrd="2" destOrd="0" parTransId="{09AC9DDA-2697-4E3D-BFCC-D33C0345AD6B}" sibTransId="{BF7A1DE1-47C5-4805-A893-B11EF1245C91}"/>
    <dgm:cxn modelId="{48A90F5E-E34D-413A-AFE8-519620FF43A7}" srcId="{2BBD5914-1ECF-4A0A-9C13-620B0BA92632}" destId="{CD16D6CE-6FD2-415E-909E-A02BED52B073}" srcOrd="0" destOrd="0" parTransId="{B6EE3ECD-0EF1-4915-9632-BEC203C6B761}" sibTransId="{14BA7BEB-4D0B-4564-BF2B-87339C1013FB}"/>
    <dgm:cxn modelId="{5176DC41-A1DC-4F48-8EBA-0D40A1034992}" srcId="{2BBD5914-1ECF-4A0A-9C13-620B0BA92632}" destId="{1BC4EAA9-549C-4A01-84B3-7553A18A2833}" srcOrd="1" destOrd="0" parTransId="{ADF6DA7C-A1C0-4C3D-9D40-B06C427A1313}" sibTransId="{2A6B4292-3714-4D4F-9392-921EB9742666}"/>
    <dgm:cxn modelId="{2CB84563-70F7-470C-86D4-516ACD76AE35}" srcId="{3A09F4E2-48B7-4D20-BD68-97394C9F5018}" destId="{59D599AB-8500-4AA2-93BE-32E07332F10E}" srcOrd="3" destOrd="0" parTransId="{94545DB8-2862-439C-8521-1B83738C3CF8}" sibTransId="{239A0315-05B5-4212-B570-3663C0F03483}"/>
    <dgm:cxn modelId="{80595244-17E9-48D0-9787-0314AC13BCC6}" srcId="{24E58911-59D2-4CC7-8F8D-6B911D4F1788}" destId="{52AD88C8-40E6-40CA-B0A2-C23B2D43A884}" srcOrd="1" destOrd="0" parTransId="{F6FE4667-23C9-479F-8D88-942BC574DCD8}" sibTransId="{86AC4A7D-1DEC-4A5C-BD75-3C3E619EEB6F}"/>
    <dgm:cxn modelId="{581FC544-92CB-4B4D-9DAD-B722DEFE2B4F}" type="presOf" srcId="{25EDA4E3-0D11-4F9F-851A-53357AAE718A}" destId="{3FBD07C4-75AB-49DA-973F-F40ACA785D3D}" srcOrd="0" destOrd="0" presId="urn:microsoft.com/office/officeart/2008/layout/SquareAccentList"/>
    <dgm:cxn modelId="{21825E46-292A-40A5-8822-F76BB1F0E65F}" type="presOf" srcId="{257FAEE4-ED97-4B6C-933C-1D0604C2CF59}" destId="{706AFBFE-A6B1-497C-A3D0-69C0B3D69F40}" srcOrd="0" destOrd="0" presId="urn:microsoft.com/office/officeart/2008/layout/SquareAccentList"/>
    <dgm:cxn modelId="{7ABC9149-0CD0-45F4-A4A4-2A788153E9DE}" type="presOf" srcId="{1D90D6A4-13DF-4BDB-8046-7B916D17540A}" destId="{18C97EA6-6240-4A76-B3FF-465FDCB59BCF}" srcOrd="0" destOrd="0" presId="urn:microsoft.com/office/officeart/2008/layout/SquareAccentList"/>
    <dgm:cxn modelId="{07EF696A-2BEF-41E4-9DCA-43358E2977D5}" type="presOf" srcId="{1BC4EAA9-549C-4A01-84B3-7553A18A2833}" destId="{55A06229-CB7D-4405-88B2-CF84CFC02811}" srcOrd="0" destOrd="0" presId="urn:microsoft.com/office/officeart/2008/layout/SquareAccentList"/>
    <dgm:cxn modelId="{38FBCE6C-4FE1-462B-9661-9D76488F7FCF}" srcId="{2BBD5914-1ECF-4A0A-9C13-620B0BA92632}" destId="{EA1D2612-D970-4B5B-B681-61FE0FD16CD9}" srcOrd="6" destOrd="0" parTransId="{151C2E27-B2E5-4293-9484-18E6521CA625}" sibTransId="{E58B3FDF-3525-4C28-B690-56BC86B78F3C}"/>
    <dgm:cxn modelId="{0A717B6D-9BE1-4A7B-9545-4FFD30B12E87}" type="presOf" srcId="{F12987F5-47DC-4BA1-8044-39F0185895BE}" destId="{61E4B5C4-8321-4E66-B089-F852E9417D99}" srcOrd="0" destOrd="0" presId="urn:microsoft.com/office/officeart/2008/layout/SquareAccentList"/>
    <dgm:cxn modelId="{622A6A4E-D3AB-42FF-9EF5-813011751B28}" srcId="{A6673474-3B8B-44D2-8F1E-B5EE8E34350C}" destId="{24E58911-59D2-4CC7-8F8D-6B911D4F1788}" srcOrd="3" destOrd="0" parTransId="{F285C515-B762-4238-9BE5-AC7264392E36}" sibTransId="{44117616-315B-46CB-AFF0-1FDA5D9E3BD3}"/>
    <dgm:cxn modelId="{FB0D2873-3880-4227-9829-3A7D21A1EA28}" type="presOf" srcId="{CF743744-46A4-46AF-8614-693F6C0B2F7C}" destId="{F3D95E62-DF72-4A06-A355-CD0287136B95}" srcOrd="0" destOrd="0" presId="urn:microsoft.com/office/officeart/2008/layout/SquareAccentList"/>
    <dgm:cxn modelId="{5685CF76-1DB7-444E-ACC0-9AA0F25C1136}" type="presOf" srcId="{0821C793-CBF8-492D-81C9-D436C3722826}" destId="{0E824122-C350-4FD5-924F-DFB6E1BEEA1F}" srcOrd="0" destOrd="0" presId="urn:microsoft.com/office/officeart/2008/layout/SquareAccentList"/>
    <dgm:cxn modelId="{838D1B59-2C9C-4E58-8061-AEFAB2DD7228}" srcId="{A6673474-3B8B-44D2-8F1E-B5EE8E34350C}" destId="{DBE8AE90-4731-4D36-93C9-4FD203C77316}" srcOrd="1" destOrd="0" parTransId="{32FEADAC-171A-4A3B-BADC-1425357CF9DE}" sibTransId="{16A35EBF-DDFB-4EE5-A81E-2ABAB9AE759B}"/>
    <dgm:cxn modelId="{634C3C7C-196A-4BC7-A045-6535AE98C355}" srcId="{DBE8AE90-4731-4D36-93C9-4FD203C77316}" destId="{257FAEE4-ED97-4B6C-933C-1D0604C2CF59}" srcOrd="4" destOrd="0" parTransId="{F62C3DD2-A82C-4B22-A440-3BF1BE5A25CF}" sibTransId="{635E74D6-9041-4545-B1BF-10A9BD7AC2F9}"/>
    <dgm:cxn modelId="{BE8AEB7C-AD5C-45A3-A21D-1C7D58D3EE5B}" type="presOf" srcId="{CD16D6CE-6FD2-415E-909E-A02BED52B073}" destId="{037B07CD-29CB-48E0-B94C-4D5B856948C0}" srcOrd="0" destOrd="0" presId="urn:microsoft.com/office/officeart/2008/layout/SquareAccentList"/>
    <dgm:cxn modelId="{F4F25883-DCE6-4973-8511-684B37B90890}" type="presOf" srcId="{3145804E-0DFA-403C-A4D9-05BBC7133E49}" destId="{CF7BDFD8-310C-4609-9274-13FD18727F3F}" srcOrd="0" destOrd="0" presId="urn:microsoft.com/office/officeart/2008/layout/SquareAccentList"/>
    <dgm:cxn modelId="{32835384-A72D-47F9-B005-A1ACC6136FA0}" srcId="{DBE8AE90-4731-4D36-93C9-4FD203C77316}" destId="{FABB5837-D72D-46D1-9D85-2CC47FA5649A}" srcOrd="2" destOrd="0" parTransId="{7B784750-5E09-4207-BDF1-85F73F846C2C}" sibTransId="{AC1B7BC3-4CFD-4F92-90E9-4960968B33F1}"/>
    <dgm:cxn modelId="{AB3D2388-AB70-4BEE-994B-DC42CC7B01DF}" srcId="{24E58911-59D2-4CC7-8F8D-6B911D4F1788}" destId="{3145804E-0DFA-403C-A4D9-05BBC7133E49}" srcOrd="3" destOrd="0" parTransId="{C9139B28-EAB2-429C-AE94-2CD81995BC83}" sibTransId="{1505386A-C559-456B-B372-A5D78BB7976E}"/>
    <dgm:cxn modelId="{69CD3289-9407-410E-845A-FC2D3547B560}" type="presOf" srcId="{5CB07720-F6F6-4FB2-A78D-3997D1DE9BBE}" destId="{3168C3F4-5769-43AE-B2F2-DC555A1DFD48}" srcOrd="0" destOrd="0" presId="urn:microsoft.com/office/officeart/2008/layout/SquareAccentList"/>
    <dgm:cxn modelId="{A725CB8E-E9CE-43E3-BCA5-5933E5D9CA97}" srcId="{2BBD5914-1ECF-4A0A-9C13-620B0BA92632}" destId="{E266C9A8-51A9-4BA4-8F82-ADEFA510166B}" srcOrd="3" destOrd="0" parTransId="{CBFF319D-FE77-4455-B53E-681B7DA8001C}" sibTransId="{AEC2C9CB-3DDC-44B9-8664-6EEFE202EEA0}"/>
    <dgm:cxn modelId="{6A926794-95BD-4264-AEBF-15EC96B7E0B8}" srcId="{DBE8AE90-4731-4D36-93C9-4FD203C77316}" destId="{F26ABB84-8325-40E0-947D-49309F3DE5DE}" srcOrd="5" destOrd="0" parTransId="{2FF7D416-1443-451F-B16A-86153D80DBF5}" sibTransId="{9CAE3F76-D44D-4063-8282-B68787BAFBB4}"/>
    <dgm:cxn modelId="{E51FB99A-6D47-4971-9ECF-44058F9252DE}" type="presOf" srcId="{A71E696A-F3EE-42F4-9220-C039661F40B5}" destId="{E8F01CCA-CD18-4539-AEF1-E19DFFDAB550}" srcOrd="0" destOrd="0" presId="urn:microsoft.com/office/officeart/2008/layout/SquareAccentList"/>
    <dgm:cxn modelId="{65F8149E-687C-4BED-AC07-C2853EE4A677}" type="presOf" srcId="{EA1D2612-D970-4B5B-B681-61FE0FD16CD9}" destId="{544EE164-6EB1-47EA-A641-BB751EDF6F97}" srcOrd="0" destOrd="0" presId="urn:microsoft.com/office/officeart/2008/layout/SquareAccentList"/>
    <dgm:cxn modelId="{9A4ACF9F-CCEB-4EDD-8FC9-9721AB31819F}" type="presOf" srcId="{3A09F4E2-48B7-4D20-BD68-97394C9F5018}" destId="{DC41018E-E1B2-4993-9CEC-8FEA1B600C54}" srcOrd="0" destOrd="0" presId="urn:microsoft.com/office/officeart/2008/layout/SquareAccentList"/>
    <dgm:cxn modelId="{F96F77A5-1A3A-4940-9DDE-DD74A556DC30}" srcId="{2BBD5914-1ECF-4A0A-9C13-620B0BA92632}" destId="{693EAC26-2EAB-4526-ADE1-F13CA8DB40E9}" srcOrd="4" destOrd="0" parTransId="{48D985DB-9C57-48FB-AD36-B5A6E5739531}" sibTransId="{0180027C-2DED-4024-B98B-88E7D6C43D2C}"/>
    <dgm:cxn modelId="{7C8ADFA9-2C33-4F57-A944-FF9C632FE9A6}" srcId="{DBE8AE90-4731-4D36-93C9-4FD203C77316}" destId="{9278A2DA-ED09-4405-94F9-9F480C5541C2}" srcOrd="6" destOrd="0" parTransId="{C7160B45-693D-435B-91E5-FE0063884C09}" sibTransId="{546C7E68-6626-4B49-84A4-DDC97640B55C}"/>
    <dgm:cxn modelId="{29009DB0-BA8D-496A-A8DC-58AC56ECC42E}" type="presOf" srcId="{B72DE188-C802-4F88-B40C-9B37DFB4401E}" destId="{3D7FA04F-345C-4BD6-BFEE-C15309E4E8D4}" srcOrd="0" destOrd="0" presId="urn:microsoft.com/office/officeart/2008/layout/SquareAccentList"/>
    <dgm:cxn modelId="{D81EC7B4-AEF3-45AE-B644-B8481808875D}" srcId="{A6673474-3B8B-44D2-8F1E-B5EE8E34350C}" destId="{2BBD5914-1ECF-4A0A-9C13-620B0BA92632}" srcOrd="2" destOrd="0" parTransId="{3C78C1A0-9DE4-451E-9CDC-3120DFDFD4CA}" sibTransId="{F93F18DF-BACE-411D-A38C-478BDDD98ED1}"/>
    <dgm:cxn modelId="{3A18DEB8-1B7F-4BE4-9BBB-60655ECFA4DC}" type="presOf" srcId="{59D599AB-8500-4AA2-93BE-32E07332F10E}" destId="{57731D6A-05B3-4BEF-B5E5-FD1778AD91F1}" srcOrd="0" destOrd="0" presId="urn:microsoft.com/office/officeart/2008/layout/SquareAccentList"/>
    <dgm:cxn modelId="{CFFF96B9-398D-415A-8BCF-9E66503791E3}" type="presOf" srcId="{FABB5837-D72D-46D1-9D85-2CC47FA5649A}" destId="{199B5C88-9AF4-4743-9116-77B9B35BAE77}" srcOrd="0" destOrd="0" presId="urn:microsoft.com/office/officeart/2008/layout/SquareAccentList"/>
    <dgm:cxn modelId="{4A3975BB-AE6E-4AC1-BD16-956F247A4DE8}" srcId="{3A09F4E2-48B7-4D20-BD68-97394C9F5018}" destId="{B40C2EDC-4BB3-438A-BCC1-1FCCB7D6FB8E}" srcOrd="1" destOrd="0" parTransId="{F138DC6A-8758-4885-A493-D76C39238F32}" sibTransId="{44D55815-52F3-4108-AAD3-DDF4B51104D2}"/>
    <dgm:cxn modelId="{DB1BABBB-1F68-4FF8-9C68-4ECB25A1B829}" srcId="{DBE8AE90-4731-4D36-93C9-4FD203C77316}" destId="{09B09D81-E2AB-496D-9CA1-52C8C069A8DA}" srcOrd="3" destOrd="0" parTransId="{80228B63-E2E4-4B91-B2ED-6CCE348AC175}" sibTransId="{1B334737-8128-4F97-B2BB-082DEA9218C9}"/>
    <dgm:cxn modelId="{900D74BD-DB29-4397-A37E-660B94BD71CB}" srcId="{3A09F4E2-48B7-4D20-BD68-97394C9F5018}" destId="{1D90D6A4-13DF-4BDB-8046-7B916D17540A}" srcOrd="0" destOrd="0" parTransId="{E36E9C1D-39C6-4749-AFBF-E68B9918CCFD}" sibTransId="{878260B5-711D-4603-9F46-6FD6BF25B7E2}"/>
    <dgm:cxn modelId="{85507CC1-BB14-4392-A3AE-964F34EB4E01}" srcId="{3A09F4E2-48B7-4D20-BD68-97394C9F5018}" destId="{0821C793-CBF8-492D-81C9-D436C3722826}" srcOrd="6" destOrd="0" parTransId="{9C157A5F-355C-4C2B-AA9B-AA2677C615A7}" sibTransId="{A4DC41C7-D90B-4F41-A5FB-8CC468959A3D}"/>
    <dgm:cxn modelId="{422015C6-0742-4B00-9C9A-9B058BDB1302}" srcId="{3A09F4E2-48B7-4D20-BD68-97394C9F5018}" destId="{4C526884-3096-4163-8B14-3C53BF5BCBFB}" srcOrd="5" destOrd="0" parTransId="{579EF4B4-169E-4D01-8428-A65D562E8901}" sibTransId="{71154126-F5E9-4CAC-91E2-AADC40571981}"/>
    <dgm:cxn modelId="{728064C7-891E-4B89-88AD-2F24E9406D5F}" srcId="{DBE8AE90-4731-4D36-93C9-4FD203C77316}" destId="{B72DE188-C802-4F88-B40C-9B37DFB4401E}" srcOrd="0" destOrd="0" parTransId="{626FAD7D-7AB1-43CD-B58F-2946E3D572EC}" sibTransId="{9F0C4945-16EE-444A-9CE4-19C7AF7FD821}"/>
    <dgm:cxn modelId="{7302EFCA-4BDA-4AF4-8EC2-81E3D62B1E98}" srcId="{2BBD5914-1ECF-4A0A-9C13-620B0BA92632}" destId="{F12987F5-47DC-4BA1-8044-39F0185895BE}" srcOrd="5" destOrd="0" parTransId="{6EF8D320-B11A-4E01-A82C-7A791CE65F32}" sibTransId="{723BBA91-D316-4038-8607-B7526B0CB396}"/>
    <dgm:cxn modelId="{E2A15DCB-A824-4350-AF23-AA28974CF5FE}" type="presOf" srcId="{4C526884-3096-4163-8B14-3C53BF5BCBFB}" destId="{C20D14BA-20E3-473D-8421-7CD78E633FFC}" srcOrd="0" destOrd="0" presId="urn:microsoft.com/office/officeart/2008/layout/SquareAccentList"/>
    <dgm:cxn modelId="{D1856ACF-1A0C-4DB4-B5FB-5EE929EC0418}" type="presOf" srcId="{66FB54D4-F0FD-4C51-BF70-317CBFD9C54D}" destId="{877FF7D3-A657-4828-93FE-B4DDB534198C}" srcOrd="0" destOrd="0" presId="urn:microsoft.com/office/officeart/2008/layout/SquareAccentList"/>
    <dgm:cxn modelId="{9B0D06DC-C2B9-484F-89AF-0DD8EB24774A}" type="presOf" srcId="{DBE8AE90-4731-4D36-93C9-4FD203C77316}" destId="{E212A019-0442-4EC5-A44F-2E150FAA6EC5}" srcOrd="0" destOrd="0" presId="urn:microsoft.com/office/officeart/2008/layout/SquareAccentList"/>
    <dgm:cxn modelId="{D53844E0-7AFC-4F46-99D0-382679436AF7}" srcId="{2BBD5914-1ECF-4A0A-9C13-620B0BA92632}" destId="{CF743744-46A4-46AF-8614-693F6C0B2F7C}" srcOrd="2" destOrd="0" parTransId="{9FA6552C-A5AE-495A-9E9D-078AA72E8F16}" sibTransId="{B4AD87B1-CF7D-4226-BE62-50B7F2CB93AF}"/>
    <dgm:cxn modelId="{A5C164EC-9557-453C-B6FE-38FE8642D7B0}" type="presOf" srcId="{B0CEF73E-799F-40FE-8EE4-57A85782ED39}" destId="{5AB5561D-7920-4121-AA8A-0581F2FDC92D}" srcOrd="0" destOrd="0" presId="urn:microsoft.com/office/officeart/2008/layout/SquareAccentList"/>
    <dgm:cxn modelId="{72B395EF-4FF8-4513-B0CB-541C45524A0A}" type="presOf" srcId="{A6673474-3B8B-44D2-8F1E-B5EE8E34350C}" destId="{E2D43545-635F-4434-ACEA-5AC0B5359049}" srcOrd="0" destOrd="0" presId="urn:microsoft.com/office/officeart/2008/layout/SquareAccentList"/>
    <dgm:cxn modelId="{269B33F1-1C9C-49E5-969F-D3437873997B}" srcId="{DBE8AE90-4731-4D36-93C9-4FD203C77316}" destId="{B0CEF73E-799F-40FE-8EE4-57A85782ED39}" srcOrd="1" destOrd="0" parTransId="{E43C3326-8E22-4CAD-BE6D-92B8A96625C7}" sibTransId="{0CEDC806-015E-46E4-8760-3CC8713EDEAB}"/>
    <dgm:cxn modelId="{9FFC7AF3-2419-4C31-991A-8BD1017D65DA}" type="presOf" srcId="{2BBD5914-1ECF-4A0A-9C13-620B0BA92632}" destId="{951787D1-4564-4176-B770-E1FB2A2CF26C}" srcOrd="0" destOrd="0" presId="urn:microsoft.com/office/officeart/2008/layout/SquareAccentList"/>
    <dgm:cxn modelId="{4905A5FB-DB5F-4898-AD38-D1E556974A24}" type="presOf" srcId="{9278A2DA-ED09-4405-94F9-9F480C5541C2}" destId="{9233EDEE-D98D-487E-AC73-272AB48CE77E}" srcOrd="0" destOrd="0" presId="urn:microsoft.com/office/officeart/2008/layout/SquareAccentList"/>
    <dgm:cxn modelId="{2E9929FF-6D19-4C1F-9515-382FF0F23CE0}" type="presOf" srcId="{B40C2EDC-4BB3-438A-BCC1-1FCCB7D6FB8E}" destId="{380C9E03-2A90-4D00-9465-B63ECC827CD1}" srcOrd="0" destOrd="0" presId="urn:microsoft.com/office/officeart/2008/layout/SquareAccentList"/>
    <dgm:cxn modelId="{CB5BFDFF-CA34-40FF-9B4C-6BF81A2D1619}" type="presOf" srcId="{693EAC26-2EAB-4526-ADE1-F13CA8DB40E9}" destId="{BB40E545-DAE9-4364-BC13-3BD0C85A1215}" srcOrd="0" destOrd="0" presId="urn:microsoft.com/office/officeart/2008/layout/SquareAccentList"/>
    <dgm:cxn modelId="{08119134-AC86-4DD1-91EF-0F373836E84C}" type="presParOf" srcId="{E2D43545-635F-4434-ACEA-5AC0B5359049}" destId="{31F69A58-D31F-4FED-AFE4-DF21F0BF1403}" srcOrd="0" destOrd="0" presId="urn:microsoft.com/office/officeart/2008/layout/SquareAccentList"/>
    <dgm:cxn modelId="{B72168F2-8F6C-4B74-BCC0-4D778B4A091F}" type="presParOf" srcId="{31F69A58-D31F-4FED-AFE4-DF21F0BF1403}" destId="{52611ED0-7277-4858-BE2B-C3C520024E23}" srcOrd="0" destOrd="0" presId="urn:microsoft.com/office/officeart/2008/layout/SquareAccentList"/>
    <dgm:cxn modelId="{2AF24833-032D-49D2-9E37-04822AA502E9}" type="presParOf" srcId="{52611ED0-7277-4858-BE2B-C3C520024E23}" destId="{6D22764D-F1FA-41BD-A850-DEE445FC3044}" srcOrd="0" destOrd="0" presId="urn:microsoft.com/office/officeart/2008/layout/SquareAccentList"/>
    <dgm:cxn modelId="{3F64D7AB-5EDE-486F-A4E7-4DD218CC8493}" type="presParOf" srcId="{52611ED0-7277-4858-BE2B-C3C520024E23}" destId="{A32369F6-EC3D-4C45-B3B5-3E5D2CCCFDB6}" srcOrd="1" destOrd="0" presId="urn:microsoft.com/office/officeart/2008/layout/SquareAccentList"/>
    <dgm:cxn modelId="{AA74E9CB-8C8B-473D-87BD-30926FE71875}" type="presParOf" srcId="{52611ED0-7277-4858-BE2B-C3C520024E23}" destId="{DC41018E-E1B2-4993-9CEC-8FEA1B600C54}" srcOrd="2" destOrd="0" presId="urn:microsoft.com/office/officeart/2008/layout/SquareAccentList"/>
    <dgm:cxn modelId="{9B5499F7-32D2-46DE-B136-B417CCFFF170}" type="presParOf" srcId="{31F69A58-D31F-4FED-AFE4-DF21F0BF1403}" destId="{6BF88D94-9CF2-416F-A051-17CCB5B2EE3B}" srcOrd="1" destOrd="0" presId="urn:microsoft.com/office/officeart/2008/layout/SquareAccentList"/>
    <dgm:cxn modelId="{42DAEC60-69C1-49B7-AF77-478A6B0526ED}" type="presParOf" srcId="{6BF88D94-9CF2-416F-A051-17CCB5B2EE3B}" destId="{ADA3E1E1-DF0B-4CEA-AE15-B8502A814773}" srcOrd="0" destOrd="0" presId="urn:microsoft.com/office/officeart/2008/layout/SquareAccentList"/>
    <dgm:cxn modelId="{35B0B193-F077-45F0-BE6F-00E797D009ED}" type="presParOf" srcId="{ADA3E1E1-DF0B-4CEA-AE15-B8502A814773}" destId="{8C316AF3-8933-43A0-8141-172F107D668A}" srcOrd="0" destOrd="0" presId="urn:microsoft.com/office/officeart/2008/layout/SquareAccentList"/>
    <dgm:cxn modelId="{1502564D-1737-4F5E-A1D5-2B71A161309A}" type="presParOf" srcId="{ADA3E1E1-DF0B-4CEA-AE15-B8502A814773}" destId="{18C97EA6-6240-4A76-B3FF-465FDCB59BCF}" srcOrd="1" destOrd="0" presId="urn:microsoft.com/office/officeart/2008/layout/SquareAccentList"/>
    <dgm:cxn modelId="{D512A838-F830-4D58-AEDC-BBC65E11A225}" type="presParOf" srcId="{6BF88D94-9CF2-416F-A051-17CCB5B2EE3B}" destId="{9FF10EB9-5304-4B53-A91F-8A641032E2E0}" srcOrd="1" destOrd="0" presId="urn:microsoft.com/office/officeart/2008/layout/SquareAccentList"/>
    <dgm:cxn modelId="{89827E56-636F-426C-88B8-0C2A706EC8E6}" type="presParOf" srcId="{9FF10EB9-5304-4B53-A91F-8A641032E2E0}" destId="{06F069B6-B607-459F-B249-F0EC529DBD73}" srcOrd="0" destOrd="0" presId="urn:microsoft.com/office/officeart/2008/layout/SquareAccentList"/>
    <dgm:cxn modelId="{9AB6493E-B8F6-4D4B-B356-97F395249272}" type="presParOf" srcId="{9FF10EB9-5304-4B53-A91F-8A641032E2E0}" destId="{380C9E03-2A90-4D00-9465-B63ECC827CD1}" srcOrd="1" destOrd="0" presId="urn:microsoft.com/office/officeart/2008/layout/SquareAccentList"/>
    <dgm:cxn modelId="{2A928655-8341-4EF8-ACB1-A5DF870DF638}" type="presParOf" srcId="{6BF88D94-9CF2-416F-A051-17CCB5B2EE3B}" destId="{0BD6C23E-B03F-4C7F-9A59-85F5232D40C8}" srcOrd="2" destOrd="0" presId="urn:microsoft.com/office/officeart/2008/layout/SquareAccentList"/>
    <dgm:cxn modelId="{284E1177-3A9D-4078-8B63-A253B17C4DBD}" type="presParOf" srcId="{0BD6C23E-B03F-4C7F-9A59-85F5232D40C8}" destId="{5D0CBB69-2497-4E14-A368-886EE7971C9F}" srcOrd="0" destOrd="0" presId="urn:microsoft.com/office/officeart/2008/layout/SquareAccentList"/>
    <dgm:cxn modelId="{0CE08CDE-74EE-44B1-B99A-46CB858969F6}" type="presParOf" srcId="{0BD6C23E-B03F-4C7F-9A59-85F5232D40C8}" destId="{E8F01CCA-CD18-4539-AEF1-E19DFFDAB550}" srcOrd="1" destOrd="0" presId="urn:microsoft.com/office/officeart/2008/layout/SquareAccentList"/>
    <dgm:cxn modelId="{1E6A4402-CDB3-4565-BC77-CD6CBE9B5037}" type="presParOf" srcId="{6BF88D94-9CF2-416F-A051-17CCB5B2EE3B}" destId="{9C53E63C-498E-4774-A7BD-CD5276F6BAF3}" srcOrd="3" destOrd="0" presId="urn:microsoft.com/office/officeart/2008/layout/SquareAccentList"/>
    <dgm:cxn modelId="{0682DC6E-F6A5-4A09-9B97-8E5100BB56C2}" type="presParOf" srcId="{9C53E63C-498E-4774-A7BD-CD5276F6BAF3}" destId="{7553D898-EB40-4668-9C41-4347D22A4FBF}" srcOrd="0" destOrd="0" presId="urn:microsoft.com/office/officeart/2008/layout/SquareAccentList"/>
    <dgm:cxn modelId="{9FFA1DEC-88DF-4678-8F7D-E4FA37FE3756}" type="presParOf" srcId="{9C53E63C-498E-4774-A7BD-CD5276F6BAF3}" destId="{57731D6A-05B3-4BEF-B5E5-FD1778AD91F1}" srcOrd="1" destOrd="0" presId="urn:microsoft.com/office/officeart/2008/layout/SquareAccentList"/>
    <dgm:cxn modelId="{8985CE8C-DD81-4933-8842-B2F1D05DE811}" type="presParOf" srcId="{6BF88D94-9CF2-416F-A051-17CCB5B2EE3B}" destId="{DE9D00AF-6641-4BE3-B99C-C379D8244F16}" srcOrd="4" destOrd="0" presId="urn:microsoft.com/office/officeart/2008/layout/SquareAccentList"/>
    <dgm:cxn modelId="{9AC2DA28-BD3D-4A5B-997C-13A151A43722}" type="presParOf" srcId="{DE9D00AF-6641-4BE3-B99C-C379D8244F16}" destId="{0F4EAF0E-CE55-4A49-AFA4-BD5B0CCE0087}" srcOrd="0" destOrd="0" presId="urn:microsoft.com/office/officeart/2008/layout/SquareAccentList"/>
    <dgm:cxn modelId="{A0093CE1-9A51-4A45-8FF3-6267F906F65B}" type="presParOf" srcId="{DE9D00AF-6641-4BE3-B99C-C379D8244F16}" destId="{3FBD07C4-75AB-49DA-973F-F40ACA785D3D}" srcOrd="1" destOrd="0" presId="urn:microsoft.com/office/officeart/2008/layout/SquareAccentList"/>
    <dgm:cxn modelId="{E06323E1-8CEE-44DC-BC05-DC8216F29745}" type="presParOf" srcId="{6BF88D94-9CF2-416F-A051-17CCB5B2EE3B}" destId="{92B0E829-0440-4ED7-9A89-EB66BD143ABB}" srcOrd="5" destOrd="0" presId="urn:microsoft.com/office/officeart/2008/layout/SquareAccentList"/>
    <dgm:cxn modelId="{31BB9594-39FD-479B-9AC7-5BDE88D969D9}" type="presParOf" srcId="{92B0E829-0440-4ED7-9A89-EB66BD143ABB}" destId="{255BD022-E133-46ED-B266-B55543FF73E2}" srcOrd="0" destOrd="0" presId="urn:microsoft.com/office/officeart/2008/layout/SquareAccentList"/>
    <dgm:cxn modelId="{F0BB9C70-6434-4767-8116-FFEC13607B33}" type="presParOf" srcId="{92B0E829-0440-4ED7-9A89-EB66BD143ABB}" destId="{C20D14BA-20E3-473D-8421-7CD78E633FFC}" srcOrd="1" destOrd="0" presId="urn:microsoft.com/office/officeart/2008/layout/SquareAccentList"/>
    <dgm:cxn modelId="{8B1C57B9-C9FF-436D-9591-CBA1C4D7B126}" type="presParOf" srcId="{6BF88D94-9CF2-416F-A051-17CCB5B2EE3B}" destId="{8E2E0E51-355B-4ADB-9945-395935108C1B}" srcOrd="6" destOrd="0" presId="urn:microsoft.com/office/officeart/2008/layout/SquareAccentList"/>
    <dgm:cxn modelId="{FB478814-174B-40E9-9E7B-F6C3D123E7BE}" type="presParOf" srcId="{8E2E0E51-355B-4ADB-9945-395935108C1B}" destId="{5E7D5F1E-F02A-4049-AF9D-59EF66894778}" srcOrd="0" destOrd="0" presId="urn:microsoft.com/office/officeart/2008/layout/SquareAccentList"/>
    <dgm:cxn modelId="{451DBD23-6B6C-478C-BD6C-135B014FB1BF}" type="presParOf" srcId="{8E2E0E51-355B-4ADB-9945-395935108C1B}" destId="{0E824122-C350-4FD5-924F-DFB6E1BEEA1F}" srcOrd="1" destOrd="0" presId="urn:microsoft.com/office/officeart/2008/layout/SquareAccentList"/>
    <dgm:cxn modelId="{F483E83B-891C-44CE-A41C-3783F78E1D37}" type="presParOf" srcId="{E2D43545-635F-4434-ACEA-5AC0B5359049}" destId="{89A36531-2965-422C-8D22-7E46CACFE333}" srcOrd="1" destOrd="0" presId="urn:microsoft.com/office/officeart/2008/layout/SquareAccentList"/>
    <dgm:cxn modelId="{ED6E77DA-74CF-490A-A7F8-DCD9C83B5015}" type="presParOf" srcId="{89A36531-2965-422C-8D22-7E46CACFE333}" destId="{6FE84B1A-AF25-44FE-8E19-8B9E778EFF92}" srcOrd="0" destOrd="0" presId="urn:microsoft.com/office/officeart/2008/layout/SquareAccentList"/>
    <dgm:cxn modelId="{04375239-150B-419C-9E2E-8E0A84263562}" type="presParOf" srcId="{6FE84B1A-AF25-44FE-8E19-8B9E778EFF92}" destId="{64128344-C150-410B-9313-D2F84609CAD5}" srcOrd="0" destOrd="0" presId="urn:microsoft.com/office/officeart/2008/layout/SquareAccentList"/>
    <dgm:cxn modelId="{E0F5FA7E-C06A-4B12-AE80-A45450D8E680}" type="presParOf" srcId="{6FE84B1A-AF25-44FE-8E19-8B9E778EFF92}" destId="{6CCAA012-9B68-423E-B659-C98652649006}" srcOrd="1" destOrd="0" presId="urn:microsoft.com/office/officeart/2008/layout/SquareAccentList"/>
    <dgm:cxn modelId="{24CB7DC1-260B-4C96-9479-1BCEAC6F3650}" type="presParOf" srcId="{6FE84B1A-AF25-44FE-8E19-8B9E778EFF92}" destId="{E212A019-0442-4EC5-A44F-2E150FAA6EC5}" srcOrd="2" destOrd="0" presId="urn:microsoft.com/office/officeart/2008/layout/SquareAccentList"/>
    <dgm:cxn modelId="{F6DFEDC1-0063-4CC2-929B-8942FDD7E0B9}" type="presParOf" srcId="{89A36531-2965-422C-8D22-7E46CACFE333}" destId="{4CE01C3F-06CE-462C-BD6B-7A2D78226357}" srcOrd="1" destOrd="0" presId="urn:microsoft.com/office/officeart/2008/layout/SquareAccentList"/>
    <dgm:cxn modelId="{724E9A55-FCD9-463E-AB73-A6D4C1296130}" type="presParOf" srcId="{4CE01C3F-06CE-462C-BD6B-7A2D78226357}" destId="{899F6371-460A-418C-A65F-468E0D578F6C}" srcOrd="0" destOrd="0" presId="urn:microsoft.com/office/officeart/2008/layout/SquareAccentList"/>
    <dgm:cxn modelId="{B11D08E6-0F60-4A02-BA0C-4B2938706922}" type="presParOf" srcId="{899F6371-460A-418C-A65F-468E0D578F6C}" destId="{2D2F6CEA-A7C5-4B36-86F0-04F8BF260B68}" srcOrd="0" destOrd="0" presId="urn:microsoft.com/office/officeart/2008/layout/SquareAccentList"/>
    <dgm:cxn modelId="{F119DD0F-677B-4F5D-8AE2-CA34F7DC996E}" type="presParOf" srcId="{899F6371-460A-418C-A65F-468E0D578F6C}" destId="{3D7FA04F-345C-4BD6-BFEE-C15309E4E8D4}" srcOrd="1" destOrd="0" presId="urn:microsoft.com/office/officeart/2008/layout/SquareAccentList"/>
    <dgm:cxn modelId="{CD950803-60CA-49B9-9DB4-BADC85E8DC3F}" type="presParOf" srcId="{4CE01C3F-06CE-462C-BD6B-7A2D78226357}" destId="{4D95029B-C021-4D0A-9348-8BF96FF6B5F0}" srcOrd="1" destOrd="0" presId="urn:microsoft.com/office/officeart/2008/layout/SquareAccentList"/>
    <dgm:cxn modelId="{47C7605B-8DEA-4375-A0AF-16A4FF2E03CF}" type="presParOf" srcId="{4D95029B-C021-4D0A-9348-8BF96FF6B5F0}" destId="{8294CDC3-C3F9-4010-86DF-D7277A3D5CD7}" srcOrd="0" destOrd="0" presId="urn:microsoft.com/office/officeart/2008/layout/SquareAccentList"/>
    <dgm:cxn modelId="{D93AC193-C7A9-4BEF-90FE-F1E1DCF468B2}" type="presParOf" srcId="{4D95029B-C021-4D0A-9348-8BF96FF6B5F0}" destId="{5AB5561D-7920-4121-AA8A-0581F2FDC92D}" srcOrd="1" destOrd="0" presId="urn:microsoft.com/office/officeart/2008/layout/SquareAccentList"/>
    <dgm:cxn modelId="{B2812CC0-B477-40FE-83D5-80D461B4BE88}" type="presParOf" srcId="{4CE01C3F-06CE-462C-BD6B-7A2D78226357}" destId="{D8A54700-3637-42A6-9326-652D30D35171}" srcOrd="2" destOrd="0" presId="urn:microsoft.com/office/officeart/2008/layout/SquareAccentList"/>
    <dgm:cxn modelId="{B575A045-6739-475E-9BDF-ADB502D1B143}" type="presParOf" srcId="{D8A54700-3637-42A6-9326-652D30D35171}" destId="{BE197B6E-2AB7-423D-A2B4-C0523DE774C8}" srcOrd="0" destOrd="0" presId="urn:microsoft.com/office/officeart/2008/layout/SquareAccentList"/>
    <dgm:cxn modelId="{E4CDD6EB-042B-4473-A49F-52E7E8343B29}" type="presParOf" srcId="{D8A54700-3637-42A6-9326-652D30D35171}" destId="{199B5C88-9AF4-4743-9116-77B9B35BAE77}" srcOrd="1" destOrd="0" presId="urn:microsoft.com/office/officeart/2008/layout/SquareAccentList"/>
    <dgm:cxn modelId="{0280A786-678F-40B9-8AAA-AD606CF973B5}" type="presParOf" srcId="{4CE01C3F-06CE-462C-BD6B-7A2D78226357}" destId="{048F086C-4D99-4961-BDC3-058AB35C32F1}" srcOrd="3" destOrd="0" presId="urn:microsoft.com/office/officeart/2008/layout/SquareAccentList"/>
    <dgm:cxn modelId="{1055673B-E13A-4119-BDAA-F5039D9F3B8D}" type="presParOf" srcId="{048F086C-4D99-4961-BDC3-058AB35C32F1}" destId="{EFF26DA7-702E-418F-84D7-1495E5321E99}" srcOrd="0" destOrd="0" presId="urn:microsoft.com/office/officeart/2008/layout/SquareAccentList"/>
    <dgm:cxn modelId="{F18C8695-A56C-4E77-8918-20C310BE11F4}" type="presParOf" srcId="{048F086C-4D99-4961-BDC3-058AB35C32F1}" destId="{048B7A2A-B11E-4509-BDA6-870E0366717E}" srcOrd="1" destOrd="0" presId="urn:microsoft.com/office/officeart/2008/layout/SquareAccentList"/>
    <dgm:cxn modelId="{231E19E9-1ADC-4A5B-81C7-ACA27E2E6FA9}" type="presParOf" srcId="{4CE01C3F-06CE-462C-BD6B-7A2D78226357}" destId="{38E2160F-BD57-4724-BA04-5C5E8B2A6477}" srcOrd="4" destOrd="0" presId="urn:microsoft.com/office/officeart/2008/layout/SquareAccentList"/>
    <dgm:cxn modelId="{C7B7DF75-B151-470E-B103-9337FD36C138}" type="presParOf" srcId="{38E2160F-BD57-4724-BA04-5C5E8B2A6477}" destId="{BE75130F-A380-47BD-B28A-89BF1AD8D9D7}" srcOrd="0" destOrd="0" presId="urn:microsoft.com/office/officeart/2008/layout/SquareAccentList"/>
    <dgm:cxn modelId="{D6CD28EA-4A4D-4B10-851B-96263C4BD882}" type="presParOf" srcId="{38E2160F-BD57-4724-BA04-5C5E8B2A6477}" destId="{706AFBFE-A6B1-497C-A3D0-69C0B3D69F40}" srcOrd="1" destOrd="0" presId="urn:microsoft.com/office/officeart/2008/layout/SquareAccentList"/>
    <dgm:cxn modelId="{4D82CBC6-99AA-4C32-B521-C17E2EEF7C4F}" type="presParOf" srcId="{4CE01C3F-06CE-462C-BD6B-7A2D78226357}" destId="{8A410C5B-346B-4E97-B78D-409EC84AB84C}" srcOrd="5" destOrd="0" presId="urn:microsoft.com/office/officeart/2008/layout/SquareAccentList"/>
    <dgm:cxn modelId="{88813076-B364-44A0-8576-6590036B0705}" type="presParOf" srcId="{8A410C5B-346B-4E97-B78D-409EC84AB84C}" destId="{8812E4C6-02FA-4E23-AAEE-C9E94E461B9E}" srcOrd="0" destOrd="0" presId="urn:microsoft.com/office/officeart/2008/layout/SquareAccentList"/>
    <dgm:cxn modelId="{2616B483-CF30-4C51-AB81-FC665B969E8C}" type="presParOf" srcId="{8A410C5B-346B-4E97-B78D-409EC84AB84C}" destId="{A7B3B35C-4341-42BF-866E-CDD34376CC06}" srcOrd="1" destOrd="0" presId="urn:microsoft.com/office/officeart/2008/layout/SquareAccentList"/>
    <dgm:cxn modelId="{90DA2686-0E16-4B92-844C-FC7F6F81E37C}" type="presParOf" srcId="{4CE01C3F-06CE-462C-BD6B-7A2D78226357}" destId="{AACA0F25-00D0-411E-B0F7-CF65729B66E6}" srcOrd="6" destOrd="0" presId="urn:microsoft.com/office/officeart/2008/layout/SquareAccentList"/>
    <dgm:cxn modelId="{80B3E9A1-1FC0-45F2-8FC3-D610DBAD1094}" type="presParOf" srcId="{AACA0F25-00D0-411E-B0F7-CF65729B66E6}" destId="{72D24568-6518-4759-83B2-CEC49D23E5B3}" srcOrd="0" destOrd="0" presId="urn:microsoft.com/office/officeart/2008/layout/SquareAccentList"/>
    <dgm:cxn modelId="{898EB97D-67A3-4A44-9E6A-29DCEE265863}" type="presParOf" srcId="{AACA0F25-00D0-411E-B0F7-CF65729B66E6}" destId="{9233EDEE-D98D-487E-AC73-272AB48CE77E}" srcOrd="1" destOrd="0" presId="urn:microsoft.com/office/officeart/2008/layout/SquareAccentList"/>
    <dgm:cxn modelId="{532721C4-0EBA-4103-8DF3-AEBED921AA70}" type="presParOf" srcId="{E2D43545-635F-4434-ACEA-5AC0B5359049}" destId="{CE2DF007-CBB8-4988-A2F3-DD5EF7508BE6}" srcOrd="2" destOrd="0" presId="urn:microsoft.com/office/officeart/2008/layout/SquareAccentList"/>
    <dgm:cxn modelId="{0FFC0822-E935-45A6-A090-5075A40B07DF}" type="presParOf" srcId="{CE2DF007-CBB8-4988-A2F3-DD5EF7508BE6}" destId="{BB296D33-7B4A-4409-8C47-8BD0DA478819}" srcOrd="0" destOrd="0" presId="urn:microsoft.com/office/officeart/2008/layout/SquareAccentList"/>
    <dgm:cxn modelId="{064FDCDD-CE96-493F-9576-A0376E8098F6}" type="presParOf" srcId="{BB296D33-7B4A-4409-8C47-8BD0DA478819}" destId="{4336F95F-111F-42D6-B035-BA19EE6E2624}" srcOrd="0" destOrd="0" presId="urn:microsoft.com/office/officeart/2008/layout/SquareAccentList"/>
    <dgm:cxn modelId="{07C1F561-540C-4A08-8A0F-133CACF8A684}" type="presParOf" srcId="{BB296D33-7B4A-4409-8C47-8BD0DA478819}" destId="{6BCC0616-9132-4E0A-8BD2-FFEE7B2F9BA8}" srcOrd="1" destOrd="0" presId="urn:microsoft.com/office/officeart/2008/layout/SquareAccentList"/>
    <dgm:cxn modelId="{FAE37688-A6B9-4AD8-9519-E46DDB7D0FC9}" type="presParOf" srcId="{BB296D33-7B4A-4409-8C47-8BD0DA478819}" destId="{951787D1-4564-4176-B770-E1FB2A2CF26C}" srcOrd="2" destOrd="0" presId="urn:microsoft.com/office/officeart/2008/layout/SquareAccentList"/>
    <dgm:cxn modelId="{4D6FE05A-13B7-4945-AFF5-3AFDB9556E4B}" type="presParOf" srcId="{CE2DF007-CBB8-4988-A2F3-DD5EF7508BE6}" destId="{E8BD671C-AF08-4A2A-8AF4-A4D7DBA22825}" srcOrd="1" destOrd="0" presId="urn:microsoft.com/office/officeart/2008/layout/SquareAccentList"/>
    <dgm:cxn modelId="{8A7BC45F-93AC-4068-93EF-B3C868B90AFB}" type="presParOf" srcId="{E8BD671C-AF08-4A2A-8AF4-A4D7DBA22825}" destId="{D43F5CE2-51F0-4A18-BE10-07D28E52528A}" srcOrd="0" destOrd="0" presId="urn:microsoft.com/office/officeart/2008/layout/SquareAccentList"/>
    <dgm:cxn modelId="{6410B31C-2CF9-486D-9FAC-71F49F9B5BA6}" type="presParOf" srcId="{D43F5CE2-51F0-4A18-BE10-07D28E52528A}" destId="{5D4BCA23-CF56-464C-AB1C-C2F274421B8E}" srcOrd="0" destOrd="0" presId="urn:microsoft.com/office/officeart/2008/layout/SquareAccentList"/>
    <dgm:cxn modelId="{B5ACDDB8-5D0C-42AA-8759-7577E6394240}" type="presParOf" srcId="{D43F5CE2-51F0-4A18-BE10-07D28E52528A}" destId="{037B07CD-29CB-48E0-B94C-4D5B856948C0}" srcOrd="1" destOrd="0" presId="urn:microsoft.com/office/officeart/2008/layout/SquareAccentList"/>
    <dgm:cxn modelId="{56B5B6EF-0EBA-4604-8598-89A7505D5D9F}" type="presParOf" srcId="{E8BD671C-AF08-4A2A-8AF4-A4D7DBA22825}" destId="{5D7A929C-A659-4EB3-B02A-C08038B41571}" srcOrd="1" destOrd="0" presId="urn:microsoft.com/office/officeart/2008/layout/SquareAccentList"/>
    <dgm:cxn modelId="{F1461DA6-E2D2-48DC-B5B0-88D0B9458531}" type="presParOf" srcId="{5D7A929C-A659-4EB3-B02A-C08038B41571}" destId="{4254D715-EBD3-4FFC-AD9D-3C6C8EB223D8}" srcOrd="0" destOrd="0" presId="urn:microsoft.com/office/officeart/2008/layout/SquareAccentList"/>
    <dgm:cxn modelId="{232E7713-3976-464E-A2AD-DBE2E79F6758}" type="presParOf" srcId="{5D7A929C-A659-4EB3-B02A-C08038B41571}" destId="{55A06229-CB7D-4405-88B2-CF84CFC02811}" srcOrd="1" destOrd="0" presId="urn:microsoft.com/office/officeart/2008/layout/SquareAccentList"/>
    <dgm:cxn modelId="{E6EDA579-3CE2-45BC-8126-88742D092C7F}" type="presParOf" srcId="{E8BD671C-AF08-4A2A-8AF4-A4D7DBA22825}" destId="{7271D3D3-1D8C-46DC-A3B4-6039AFD44E5A}" srcOrd="2" destOrd="0" presId="urn:microsoft.com/office/officeart/2008/layout/SquareAccentList"/>
    <dgm:cxn modelId="{EB428F38-904D-4B94-B90F-F903C4F1BC4F}" type="presParOf" srcId="{7271D3D3-1D8C-46DC-A3B4-6039AFD44E5A}" destId="{930CA1D1-C3DD-4958-ACD4-D92B9DCF4794}" srcOrd="0" destOrd="0" presId="urn:microsoft.com/office/officeart/2008/layout/SquareAccentList"/>
    <dgm:cxn modelId="{A3F7E51E-BD94-4646-A32F-18BC1AB33E4F}" type="presParOf" srcId="{7271D3D3-1D8C-46DC-A3B4-6039AFD44E5A}" destId="{F3D95E62-DF72-4A06-A355-CD0287136B95}" srcOrd="1" destOrd="0" presId="urn:microsoft.com/office/officeart/2008/layout/SquareAccentList"/>
    <dgm:cxn modelId="{7F190E74-0C80-4FCC-AEC4-4EDA53AE9E8A}" type="presParOf" srcId="{E8BD671C-AF08-4A2A-8AF4-A4D7DBA22825}" destId="{7390CE99-F583-4E4A-8383-D628DF78B1CF}" srcOrd="3" destOrd="0" presId="urn:microsoft.com/office/officeart/2008/layout/SquareAccentList"/>
    <dgm:cxn modelId="{244FEA44-CED5-443A-B57B-7CD17EA31C12}" type="presParOf" srcId="{7390CE99-F583-4E4A-8383-D628DF78B1CF}" destId="{F489F11F-3679-4AD7-AADB-DE02CFA27B76}" srcOrd="0" destOrd="0" presId="urn:microsoft.com/office/officeart/2008/layout/SquareAccentList"/>
    <dgm:cxn modelId="{4BD276D7-FD6A-409D-B122-945ACDBA6CC6}" type="presParOf" srcId="{7390CE99-F583-4E4A-8383-D628DF78B1CF}" destId="{93E0C321-D302-4DF9-BE41-3A7190E18595}" srcOrd="1" destOrd="0" presId="urn:microsoft.com/office/officeart/2008/layout/SquareAccentList"/>
    <dgm:cxn modelId="{C2DF48EC-94D8-4942-BA6A-035BD3158A0F}" type="presParOf" srcId="{E8BD671C-AF08-4A2A-8AF4-A4D7DBA22825}" destId="{F2594BB2-DAB7-4CD0-BA30-D368C0C83394}" srcOrd="4" destOrd="0" presId="urn:microsoft.com/office/officeart/2008/layout/SquareAccentList"/>
    <dgm:cxn modelId="{6EF9D908-DD43-48C0-99ED-8951E724AE02}" type="presParOf" srcId="{F2594BB2-DAB7-4CD0-BA30-D368C0C83394}" destId="{9171D89C-D718-4983-9619-4BCF82FBEF4F}" srcOrd="0" destOrd="0" presId="urn:microsoft.com/office/officeart/2008/layout/SquareAccentList"/>
    <dgm:cxn modelId="{CBAE3511-B3AA-4221-A56C-F58B077F0788}" type="presParOf" srcId="{F2594BB2-DAB7-4CD0-BA30-D368C0C83394}" destId="{BB40E545-DAE9-4364-BC13-3BD0C85A1215}" srcOrd="1" destOrd="0" presId="urn:microsoft.com/office/officeart/2008/layout/SquareAccentList"/>
    <dgm:cxn modelId="{559617B5-2186-4FA5-ACC0-11BC8796C484}" type="presParOf" srcId="{E8BD671C-AF08-4A2A-8AF4-A4D7DBA22825}" destId="{D2AC2116-F55E-47B3-B789-9ED2DBBE3AD9}" srcOrd="5" destOrd="0" presId="urn:microsoft.com/office/officeart/2008/layout/SquareAccentList"/>
    <dgm:cxn modelId="{0B6D73A3-44A4-4A32-899E-CE9E2977D1B7}" type="presParOf" srcId="{D2AC2116-F55E-47B3-B789-9ED2DBBE3AD9}" destId="{99D52622-331D-41FB-A708-ECBC8A46DB24}" srcOrd="0" destOrd="0" presId="urn:microsoft.com/office/officeart/2008/layout/SquareAccentList"/>
    <dgm:cxn modelId="{047739A2-3C12-4F74-9B45-DAD950D9C4BF}" type="presParOf" srcId="{D2AC2116-F55E-47B3-B789-9ED2DBBE3AD9}" destId="{61E4B5C4-8321-4E66-B089-F852E9417D99}" srcOrd="1" destOrd="0" presId="urn:microsoft.com/office/officeart/2008/layout/SquareAccentList"/>
    <dgm:cxn modelId="{7789B0B3-AF45-4DFF-9D46-4B5033824F10}" type="presParOf" srcId="{E8BD671C-AF08-4A2A-8AF4-A4D7DBA22825}" destId="{E83AC2A6-A0F7-4241-84DC-8FB118F5CF6B}" srcOrd="6" destOrd="0" presId="urn:microsoft.com/office/officeart/2008/layout/SquareAccentList"/>
    <dgm:cxn modelId="{3F762CFD-418F-413B-8963-AED126786851}" type="presParOf" srcId="{E83AC2A6-A0F7-4241-84DC-8FB118F5CF6B}" destId="{2F95C5FE-0FA5-4817-A000-F371083987C4}" srcOrd="0" destOrd="0" presId="urn:microsoft.com/office/officeart/2008/layout/SquareAccentList"/>
    <dgm:cxn modelId="{BACE76A9-738A-479A-B387-E1921F1E4B5F}" type="presParOf" srcId="{E83AC2A6-A0F7-4241-84DC-8FB118F5CF6B}" destId="{544EE164-6EB1-47EA-A641-BB751EDF6F97}" srcOrd="1" destOrd="0" presId="urn:microsoft.com/office/officeart/2008/layout/SquareAccentList"/>
    <dgm:cxn modelId="{EFF1A0B5-6540-44B9-A4AD-31E9C291D619}" type="presParOf" srcId="{E2D43545-635F-4434-ACEA-5AC0B5359049}" destId="{1AFAC65F-D781-4D06-B2DF-38469962127D}" srcOrd="3" destOrd="0" presId="urn:microsoft.com/office/officeart/2008/layout/SquareAccentList"/>
    <dgm:cxn modelId="{55AE1C29-0FE8-4F52-BE13-E816EE6AA857}" type="presParOf" srcId="{1AFAC65F-D781-4D06-B2DF-38469962127D}" destId="{727B4750-4475-482B-A9D4-024DEB893CBB}" srcOrd="0" destOrd="0" presId="urn:microsoft.com/office/officeart/2008/layout/SquareAccentList"/>
    <dgm:cxn modelId="{EF8C4A55-57A4-418B-B39C-5DC99B312653}" type="presParOf" srcId="{727B4750-4475-482B-A9D4-024DEB893CBB}" destId="{F5229F00-A10E-4F51-A465-7CED94D07D5C}" srcOrd="0" destOrd="0" presId="urn:microsoft.com/office/officeart/2008/layout/SquareAccentList"/>
    <dgm:cxn modelId="{611AB4BC-12D8-4FEE-A49B-A4738FFEC7F2}" type="presParOf" srcId="{727B4750-4475-482B-A9D4-024DEB893CBB}" destId="{ABE3BB18-7C95-4680-87C6-9BCFD16F21CC}" srcOrd="1" destOrd="0" presId="urn:microsoft.com/office/officeart/2008/layout/SquareAccentList"/>
    <dgm:cxn modelId="{1FDBABAE-77C7-49D8-9844-43C7E0D1D36B}" type="presParOf" srcId="{727B4750-4475-482B-A9D4-024DEB893CBB}" destId="{D9779F7F-DCC6-4B97-8D16-865B3ADB7A53}" srcOrd="2" destOrd="0" presId="urn:microsoft.com/office/officeart/2008/layout/SquareAccentList"/>
    <dgm:cxn modelId="{F9AE4F4C-D17C-4951-B6BE-4243D4E83E63}" type="presParOf" srcId="{1AFAC65F-D781-4D06-B2DF-38469962127D}" destId="{82C2C709-654A-4D48-942D-E1B030270856}" srcOrd="1" destOrd="0" presId="urn:microsoft.com/office/officeart/2008/layout/SquareAccentList"/>
    <dgm:cxn modelId="{D507B223-163C-4F78-94EB-85F2BFCC4F7F}" type="presParOf" srcId="{82C2C709-654A-4D48-942D-E1B030270856}" destId="{BC31A05A-F9B9-46D7-830D-0A08B32E65E6}" srcOrd="0" destOrd="0" presId="urn:microsoft.com/office/officeart/2008/layout/SquareAccentList"/>
    <dgm:cxn modelId="{E09AAB7A-1637-41B8-A7B7-646D7E0C42C5}" type="presParOf" srcId="{BC31A05A-F9B9-46D7-830D-0A08B32E65E6}" destId="{572C221C-4A1B-4F9B-9252-37ADF043C371}" srcOrd="0" destOrd="0" presId="urn:microsoft.com/office/officeart/2008/layout/SquareAccentList"/>
    <dgm:cxn modelId="{1451E78F-DB1A-4B4E-A159-4DDC4C824645}" type="presParOf" srcId="{BC31A05A-F9B9-46D7-830D-0A08B32E65E6}" destId="{877FF7D3-A657-4828-93FE-B4DDB534198C}" srcOrd="1" destOrd="0" presId="urn:microsoft.com/office/officeart/2008/layout/SquareAccentList"/>
    <dgm:cxn modelId="{60443259-A809-4033-8D82-BE0048094067}" type="presParOf" srcId="{82C2C709-654A-4D48-942D-E1B030270856}" destId="{8C76CD23-0B04-4C7B-8B86-3BB6B68E94E6}" srcOrd="1" destOrd="0" presId="urn:microsoft.com/office/officeart/2008/layout/SquareAccentList"/>
    <dgm:cxn modelId="{549D55FA-1242-4317-92C9-A6CA3A723CFF}" type="presParOf" srcId="{8C76CD23-0B04-4C7B-8B86-3BB6B68E94E6}" destId="{C1C45B32-58C8-4C83-A819-A7B0CBE712BD}" srcOrd="0" destOrd="0" presId="urn:microsoft.com/office/officeart/2008/layout/SquareAccentList"/>
    <dgm:cxn modelId="{617415A5-4BA5-4E0D-8099-3613AC838BA5}" type="presParOf" srcId="{8C76CD23-0B04-4C7B-8B86-3BB6B68E94E6}" destId="{08B4E080-312F-4D90-931A-36C29C850668}" srcOrd="1" destOrd="0" presId="urn:microsoft.com/office/officeart/2008/layout/SquareAccentList"/>
    <dgm:cxn modelId="{8F488E27-6443-4295-A7CE-B1AA2AB8AF17}" type="presParOf" srcId="{82C2C709-654A-4D48-942D-E1B030270856}" destId="{CC568AA3-C95F-4AA8-90C6-C7D28FEBFD03}" srcOrd="2" destOrd="0" presId="urn:microsoft.com/office/officeart/2008/layout/SquareAccentList"/>
    <dgm:cxn modelId="{815DB53B-C58F-4923-9B15-D6FBA0040304}" type="presParOf" srcId="{CC568AA3-C95F-4AA8-90C6-C7D28FEBFD03}" destId="{38A6D554-6356-43B6-946D-4A0D1FAD04A4}" srcOrd="0" destOrd="0" presId="urn:microsoft.com/office/officeart/2008/layout/SquareAccentList"/>
    <dgm:cxn modelId="{18804DB9-66A1-443E-B587-6892EF549571}" type="presParOf" srcId="{CC568AA3-C95F-4AA8-90C6-C7D28FEBFD03}" destId="{3168C3F4-5769-43AE-B2F2-DC555A1DFD48}" srcOrd="1" destOrd="0" presId="urn:microsoft.com/office/officeart/2008/layout/SquareAccentList"/>
    <dgm:cxn modelId="{46075F4E-3681-432C-B9F5-45857FDC1604}" type="presParOf" srcId="{82C2C709-654A-4D48-942D-E1B030270856}" destId="{A3F436B2-1A23-4A2E-A625-E141A14253C9}" srcOrd="3" destOrd="0" presId="urn:microsoft.com/office/officeart/2008/layout/SquareAccentList"/>
    <dgm:cxn modelId="{A52B8E56-0597-44F7-A6C1-664AFA4BA5E2}" type="presParOf" srcId="{A3F436B2-1A23-4A2E-A625-E141A14253C9}" destId="{86C25E56-8297-4ADF-AA46-A1F7F3EBAF11}" srcOrd="0" destOrd="0" presId="urn:microsoft.com/office/officeart/2008/layout/SquareAccentList"/>
    <dgm:cxn modelId="{ABD4D1A9-857A-400B-B678-B72D66A3921A}" type="presParOf" srcId="{A3F436B2-1A23-4A2E-A625-E141A14253C9}" destId="{CF7BDFD8-310C-4609-9274-13FD18727F3F}"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673474-3B8B-44D2-8F1E-B5EE8E34350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3A09F4E2-48B7-4D20-BD68-97394C9F5018}">
      <dgm:prSet phldrT="[Text]"/>
      <dgm:spPr/>
      <dgm:t>
        <a:bodyPr/>
        <a:lstStyle/>
        <a:p>
          <a:endParaRPr lang="en-US" dirty="0"/>
        </a:p>
      </dgm:t>
    </dgm:pt>
    <dgm:pt modelId="{F628EAF9-9639-4C5A-BEDD-D32867F8B062}" type="parTrans" cxnId="{C7886F01-CB46-42C6-8B5D-E491ECC305D3}">
      <dgm:prSet/>
      <dgm:spPr/>
      <dgm:t>
        <a:bodyPr/>
        <a:lstStyle/>
        <a:p>
          <a:endParaRPr lang="en-US"/>
        </a:p>
      </dgm:t>
    </dgm:pt>
    <dgm:pt modelId="{045FD821-A007-4564-B2B5-F4D8E0294FF8}" type="sibTrans" cxnId="{C7886F01-CB46-42C6-8B5D-E491ECC305D3}">
      <dgm:prSet/>
      <dgm:spPr/>
      <dgm:t>
        <a:bodyPr/>
        <a:lstStyle/>
        <a:p>
          <a:endParaRPr lang="en-US"/>
        </a:p>
      </dgm:t>
    </dgm:pt>
    <dgm:pt modelId="{DBE8AE90-4731-4D36-93C9-4FD203C77316}">
      <dgm:prSet phldrT="[Text]"/>
      <dgm:spPr/>
      <dgm:t>
        <a:bodyPr/>
        <a:lstStyle/>
        <a:p>
          <a:r>
            <a:rPr lang="en-US" dirty="0"/>
            <a:t> </a:t>
          </a:r>
        </a:p>
      </dgm:t>
    </dgm:pt>
    <dgm:pt modelId="{32FEADAC-171A-4A3B-BADC-1425357CF9DE}" type="parTrans" cxnId="{838D1B59-2C9C-4E58-8061-AEFAB2DD7228}">
      <dgm:prSet/>
      <dgm:spPr/>
      <dgm:t>
        <a:bodyPr/>
        <a:lstStyle/>
        <a:p>
          <a:endParaRPr lang="en-US"/>
        </a:p>
      </dgm:t>
    </dgm:pt>
    <dgm:pt modelId="{16A35EBF-DDFB-4EE5-A81E-2ABAB9AE759B}" type="sibTrans" cxnId="{838D1B59-2C9C-4E58-8061-AEFAB2DD7228}">
      <dgm:prSet/>
      <dgm:spPr/>
      <dgm:t>
        <a:bodyPr/>
        <a:lstStyle/>
        <a:p>
          <a:endParaRPr lang="en-US"/>
        </a:p>
      </dgm:t>
    </dgm:pt>
    <dgm:pt modelId="{B72DE188-C802-4F88-B40C-9B37DFB4401E}">
      <dgm:prSet phldrT="[Text]"/>
      <dgm:spPr/>
      <dgm:t>
        <a:bodyPr/>
        <a:lstStyle/>
        <a:p>
          <a:r>
            <a:rPr lang="en-US"/>
            <a:t>Sports	</a:t>
          </a:r>
          <a:endParaRPr lang="en-US" dirty="0"/>
        </a:p>
      </dgm:t>
    </dgm:pt>
    <dgm:pt modelId="{626FAD7D-7AB1-43CD-B58F-2946E3D572EC}" type="parTrans" cxnId="{728064C7-891E-4B89-88AD-2F24E9406D5F}">
      <dgm:prSet/>
      <dgm:spPr/>
      <dgm:t>
        <a:bodyPr/>
        <a:lstStyle/>
        <a:p>
          <a:endParaRPr lang="en-US"/>
        </a:p>
      </dgm:t>
    </dgm:pt>
    <dgm:pt modelId="{9F0C4945-16EE-444A-9CE4-19C7AF7FD821}" type="sibTrans" cxnId="{728064C7-891E-4B89-88AD-2F24E9406D5F}">
      <dgm:prSet/>
      <dgm:spPr/>
      <dgm:t>
        <a:bodyPr/>
        <a:lstStyle/>
        <a:p>
          <a:endParaRPr lang="en-US"/>
        </a:p>
      </dgm:t>
    </dgm:pt>
    <dgm:pt modelId="{1D90D6A4-13DF-4BDB-8046-7B916D17540A}">
      <dgm:prSet phldrT="[Text]"/>
      <dgm:spPr/>
      <dgm:t>
        <a:bodyPr/>
        <a:lstStyle/>
        <a:p>
          <a:r>
            <a:rPr lang="en-US"/>
            <a:t>Age	</a:t>
          </a:r>
          <a:endParaRPr lang="en-US" dirty="0"/>
        </a:p>
      </dgm:t>
    </dgm:pt>
    <dgm:pt modelId="{878260B5-711D-4603-9F46-6FD6BF25B7E2}" type="sibTrans" cxnId="{900D74BD-DB29-4397-A37E-660B94BD71CB}">
      <dgm:prSet/>
      <dgm:spPr/>
      <dgm:t>
        <a:bodyPr/>
        <a:lstStyle/>
        <a:p>
          <a:endParaRPr lang="en-US"/>
        </a:p>
      </dgm:t>
    </dgm:pt>
    <dgm:pt modelId="{E36E9C1D-39C6-4749-AFBF-E68B9918CCFD}" type="parTrans" cxnId="{900D74BD-DB29-4397-A37E-660B94BD71CB}">
      <dgm:prSet/>
      <dgm:spPr/>
      <dgm:t>
        <a:bodyPr/>
        <a:lstStyle/>
        <a:p>
          <a:endParaRPr lang="en-US"/>
        </a:p>
      </dgm:t>
    </dgm:pt>
    <dgm:pt modelId="{CD16D6CE-6FD2-415E-909E-A02BED52B073}">
      <dgm:prSet/>
      <dgm:spPr/>
      <dgm:t>
        <a:bodyPr/>
        <a:lstStyle/>
        <a:p>
          <a:r>
            <a:rPr lang="en-US" dirty="0"/>
            <a:t>Parent-Child	</a:t>
          </a:r>
        </a:p>
      </dgm:t>
    </dgm:pt>
    <dgm:pt modelId="{B6EE3ECD-0EF1-4915-9632-BEC203C6B761}" type="parTrans" cxnId="{48A90F5E-E34D-413A-AFE8-519620FF43A7}">
      <dgm:prSet/>
      <dgm:spPr/>
      <dgm:t>
        <a:bodyPr/>
        <a:lstStyle/>
        <a:p>
          <a:endParaRPr lang="en-US"/>
        </a:p>
      </dgm:t>
    </dgm:pt>
    <dgm:pt modelId="{14BA7BEB-4D0B-4564-BF2B-87339C1013FB}" type="sibTrans" cxnId="{48A90F5E-E34D-413A-AFE8-519620FF43A7}">
      <dgm:prSet/>
      <dgm:spPr/>
      <dgm:t>
        <a:bodyPr/>
        <a:lstStyle/>
        <a:p>
          <a:endParaRPr lang="en-US"/>
        </a:p>
      </dgm:t>
    </dgm:pt>
    <dgm:pt modelId="{B40C2EDC-4BB3-438A-BCC1-1FCCB7D6FB8E}">
      <dgm:prSet/>
      <dgm:spPr/>
      <dgm:t>
        <a:bodyPr/>
        <a:lstStyle/>
        <a:p>
          <a:r>
            <a:rPr lang="en-US" dirty="0"/>
            <a:t>Stream	</a:t>
          </a:r>
        </a:p>
      </dgm:t>
    </dgm:pt>
    <dgm:pt modelId="{F138DC6A-8758-4885-A493-D76C39238F32}" type="parTrans" cxnId="{4A3975BB-AE6E-4AC1-BD16-956F247A4DE8}">
      <dgm:prSet/>
      <dgm:spPr/>
      <dgm:t>
        <a:bodyPr/>
        <a:lstStyle/>
        <a:p>
          <a:endParaRPr lang="en-US"/>
        </a:p>
      </dgm:t>
    </dgm:pt>
    <dgm:pt modelId="{44D55815-52F3-4108-AAD3-DDF4B51104D2}" type="sibTrans" cxnId="{4A3975BB-AE6E-4AC1-BD16-956F247A4DE8}">
      <dgm:prSet/>
      <dgm:spPr/>
      <dgm:t>
        <a:bodyPr/>
        <a:lstStyle/>
        <a:p>
          <a:endParaRPr lang="en-US"/>
        </a:p>
      </dgm:t>
    </dgm:pt>
    <dgm:pt modelId="{A71E696A-F3EE-42F4-9220-C039661F40B5}">
      <dgm:prSet/>
      <dgm:spPr/>
      <dgm:t>
        <a:bodyPr/>
        <a:lstStyle/>
        <a:p>
          <a:r>
            <a:rPr lang="en-US" dirty="0"/>
            <a:t>Medium	</a:t>
          </a:r>
        </a:p>
      </dgm:t>
    </dgm:pt>
    <dgm:pt modelId="{72ABB3CB-FBCB-4088-8D8E-E6716297B64D}" type="parTrans" cxnId="{29E0DD02-2FE5-4503-A105-870C36D5B3A9}">
      <dgm:prSet/>
      <dgm:spPr/>
      <dgm:t>
        <a:bodyPr/>
        <a:lstStyle/>
        <a:p>
          <a:endParaRPr lang="en-US"/>
        </a:p>
      </dgm:t>
    </dgm:pt>
    <dgm:pt modelId="{9BF3CE6B-F4A3-4664-93FA-56E65CF7C991}" type="sibTrans" cxnId="{29E0DD02-2FE5-4503-A105-870C36D5B3A9}">
      <dgm:prSet/>
      <dgm:spPr/>
      <dgm:t>
        <a:bodyPr/>
        <a:lstStyle/>
        <a:p>
          <a:endParaRPr lang="en-US"/>
        </a:p>
      </dgm:t>
    </dgm:pt>
    <dgm:pt modelId="{59D599AB-8500-4AA2-93BE-32E07332F10E}">
      <dgm:prSet/>
      <dgm:spPr/>
      <dgm:t>
        <a:bodyPr/>
        <a:lstStyle/>
        <a:p>
          <a:r>
            <a:rPr lang="en-US" dirty="0"/>
            <a:t>Sex	</a:t>
          </a:r>
        </a:p>
      </dgm:t>
    </dgm:pt>
    <dgm:pt modelId="{94545DB8-2862-439C-8521-1B83738C3CF8}" type="parTrans" cxnId="{2CB84563-70F7-470C-86D4-516ACD76AE35}">
      <dgm:prSet/>
      <dgm:spPr/>
      <dgm:t>
        <a:bodyPr/>
        <a:lstStyle/>
        <a:p>
          <a:endParaRPr lang="en-US"/>
        </a:p>
      </dgm:t>
    </dgm:pt>
    <dgm:pt modelId="{239A0315-05B5-4212-B570-3663C0F03483}" type="sibTrans" cxnId="{2CB84563-70F7-470C-86D4-516ACD76AE35}">
      <dgm:prSet/>
      <dgm:spPr/>
      <dgm:t>
        <a:bodyPr/>
        <a:lstStyle/>
        <a:p>
          <a:endParaRPr lang="en-US"/>
        </a:p>
      </dgm:t>
    </dgm:pt>
    <dgm:pt modelId="{25EDA4E3-0D11-4F9F-851A-53357AAE718A}">
      <dgm:prSet/>
      <dgm:spPr/>
      <dgm:t>
        <a:bodyPr/>
        <a:lstStyle/>
        <a:p>
          <a:r>
            <a:rPr lang="en-US" dirty="0"/>
            <a:t>Siblings	</a:t>
          </a:r>
        </a:p>
      </dgm:t>
    </dgm:pt>
    <dgm:pt modelId="{1E908128-2014-441C-AA0F-43472DF829BA}" type="parTrans" cxnId="{A0C4233D-2311-4D6E-9276-D83B6BCBD6F1}">
      <dgm:prSet/>
      <dgm:spPr/>
      <dgm:t>
        <a:bodyPr/>
        <a:lstStyle/>
        <a:p>
          <a:endParaRPr lang="en-US"/>
        </a:p>
      </dgm:t>
    </dgm:pt>
    <dgm:pt modelId="{50FB5851-F888-4AE5-8904-BCE75F0A8514}" type="sibTrans" cxnId="{A0C4233D-2311-4D6E-9276-D83B6BCBD6F1}">
      <dgm:prSet/>
      <dgm:spPr/>
      <dgm:t>
        <a:bodyPr/>
        <a:lstStyle/>
        <a:p>
          <a:endParaRPr lang="en-US"/>
        </a:p>
      </dgm:t>
    </dgm:pt>
    <dgm:pt modelId="{4C526884-3096-4163-8B14-3C53BF5BCBFB}">
      <dgm:prSet/>
      <dgm:spPr/>
      <dgm:t>
        <a:bodyPr/>
        <a:lstStyle/>
        <a:p>
          <a:r>
            <a:rPr lang="en-US" dirty="0"/>
            <a:t>Ethnicity	</a:t>
          </a:r>
        </a:p>
      </dgm:t>
    </dgm:pt>
    <dgm:pt modelId="{579EF4B4-169E-4D01-8428-A65D562E8901}" type="parTrans" cxnId="{422015C6-0742-4B00-9C9A-9B058BDB1302}">
      <dgm:prSet/>
      <dgm:spPr/>
      <dgm:t>
        <a:bodyPr/>
        <a:lstStyle/>
        <a:p>
          <a:endParaRPr lang="en-US"/>
        </a:p>
      </dgm:t>
    </dgm:pt>
    <dgm:pt modelId="{71154126-F5E9-4CAC-91E2-AADC40571981}" type="sibTrans" cxnId="{422015C6-0742-4B00-9C9A-9B058BDB1302}">
      <dgm:prSet/>
      <dgm:spPr/>
      <dgm:t>
        <a:bodyPr/>
        <a:lstStyle/>
        <a:p>
          <a:endParaRPr lang="en-US"/>
        </a:p>
      </dgm:t>
    </dgm:pt>
    <dgm:pt modelId="{0821C793-CBF8-492D-81C9-D436C3722826}">
      <dgm:prSet/>
      <dgm:spPr/>
      <dgm:t>
        <a:bodyPr/>
        <a:lstStyle/>
        <a:p>
          <a:r>
            <a:rPr lang="en-US" dirty="0"/>
            <a:t>Income	</a:t>
          </a:r>
        </a:p>
      </dgm:t>
    </dgm:pt>
    <dgm:pt modelId="{9C157A5F-355C-4C2B-AA9B-AA2677C615A7}" type="parTrans" cxnId="{85507CC1-BB14-4392-A3AE-964F34EB4E01}">
      <dgm:prSet/>
      <dgm:spPr/>
      <dgm:t>
        <a:bodyPr/>
        <a:lstStyle/>
        <a:p>
          <a:endParaRPr lang="en-US"/>
        </a:p>
      </dgm:t>
    </dgm:pt>
    <dgm:pt modelId="{A4DC41C7-D90B-4F41-A5FB-8CC468959A3D}" type="sibTrans" cxnId="{85507CC1-BB14-4392-A3AE-964F34EB4E01}">
      <dgm:prSet/>
      <dgm:spPr/>
      <dgm:t>
        <a:bodyPr/>
        <a:lstStyle/>
        <a:p>
          <a:endParaRPr lang="en-US"/>
        </a:p>
      </dgm:t>
    </dgm:pt>
    <dgm:pt modelId="{B0CEF73E-799F-40FE-8EE4-57A85782ED39}">
      <dgm:prSet/>
      <dgm:spPr/>
      <dgm:t>
        <a:bodyPr/>
        <a:lstStyle/>
        <a:p>
          <a:r>
            <a:rPr lang="en-US" dirty="0"/>
            <a:t>Unions	</a:t>
          </a:r>
        </a:p>
      </dgm:t>
    </dgm:pt>
    <dgm:pt modelId="{E43C3326-8E22-4CAD-BE6D-92B8A96625C7}" type="parTrans" cxnId="{269B33F1-1C9C-49E5-969F-D3437873997B}">
      <dgm:prSet/>
      <dgm:spPr/>
      <dgm:t>
        <a:bodyPr/>
        <a:lstStyle/>
        <a:p>
          <a:endParaRPr lang="en-US"/>
        </a:p>
      </dgm:t>
    </dgm:pt>
    <dgm:pt modelId="{0CEDC806-015E-46E4-8760-3CC8713EDEAB}" type="sibTrans" cxnId="{269B33F1-1C9C-49E5-969F-D3437873997B}">
      <dgm:prSet/>
      <dgm:spPr/>
      <dgm:t>
        <a:bodyPr/>
        <a:lstStyle/>
        <a:p>
          <a:endParaRPr lang="en-US"/>
        </a:p>
      </dgm:t>
    </dgm:pt>
    <dgm:pt modelId="{FABB5837-D72D-46D1-9D85-2CC47FA5649A}">
      <dgm:prSet/>
      <dgm:spPr/>
      <dgm:t>
        <a:bodyPr/>
        <a:lstStyle/>
        <a:p>
          <a:r>
            <a:rPr lang="en-US" dirty="0"/>
            <a:t>Aesthetics	</a:t>
          </a:r>
        </a:p>
      </dgm:t>
    </dgm:pt>
    <dgm:pt modelId="{7B784750-5E09-4207-BDF1-85F73F846C2C}" type="parTrans" cxnId="{32835384-A72D-47F9-B005-A1ACC6136FA0}">
      <dgm:prSet/>
      <dgm:spPr/>
      <dgm:t>
        <a:bodyPr/>
        <a:lstStyle/>
        <a:p>
          <a:endParaRPr lang="en-US"/>
        </a:p>
      </dgm:t>
    </dgm:pt>
    <dgm:pt modelId="{AC1B7BC3-4CFD-4F92-90E9-4960968B33F1}" type="sibTrans" cxnId="{32835384-A72D-47F9-B005-A1ACC6136FA0}">
      <dgm:prSet/>
      <dgm:spPr/>
      <dgm:t>
        <a:bodyPr/>
        <a:lstStyle/>
        <a:p>
          <a:endParaRPr lang="en-US"/>
        </a:p>
      </dgm:t>
    </dgm:pt>
    <dgm:pt modelId="{09B09D81-E2AB-496D-9CA1-52C8C069A8DA}">
      <dgm:prSet/>
      <dgm:spPr/>
      <dgm:t>
        <a:bodyPr/>
        <a:lstStyle/>
        <a:p>
          <a:r>
            <a:rPr lang="en-US" dirty="0"/>
            <a:t>Sleep Hours /d	</a:t>
          </a:r>
        </a:p>
      </dgm:t>
    </dgm:pt>
    <dgm:pt modelId="{80228B63-E2E4-4B91-B2ED-6CCE348AC175}" type="parTrans" cxnId="{DB1BABBB-1F68-4FF8-9C68-4ECB25A1B829}">
      <dgm:prSet/>
      <dgm:spPr/>
      <dgm:t>
        <a:bodyPr/>
        <a:lstStyle/>
        <a:p>
          <a:endParaRPr lang="en-US"/>
        </a:p>
      </dgm:t>
    </dgm:pt>
    <dgm:pt modelId="{1B334737-8128-4F97-B2BB-082DEA9218C9}" type="sibTrans" cxnId="{DB1BABBB-1F68-4FF8-9C68-4ECB25A1B829}">
      <dgm:prSet/>
      <dgm:spPr/>
      <dgm:t>
        <a:bodyPr/>
        <a:lstStyle/>
        <a:p>
          <a:endParaRPr lang="en-US"/>
        </a:p>
      </dgm:t>
    </dgm:pt>
    <dgm:pt modelId="{257FAEE4-ED97-4B6C-933C-1D0604C2CF59}">
      <dgm:prSet/>
      <dgm:spPr/>
      <dgm:t>
        <a:bodyPr/>
        <a:lstStyle/>
        <a:p>
          <a:r>
            <a:rPr lang="en-US" dirty="0"/>
            <a:t>Sleep Quality	</a:t>
          </a:r>
        </a:p>
      </dgm:t>
    </dgm:pt>
    <dgm:pt modelId="{F62C3DD2-A82C-4B22-A440-3BF1BE5A25CF}" type="parTrans" cxnId="{634C3C7C-196A-4BC7-A045-6535AE98C355}">
      <dgm:prSet/>
      <dgm:spPr/>
      <dgm:t>
        <a:bodyPr/>
        <a:lstStyle/>
        <a:p>
          <a:endParaRPr lang="en-US"/>
        </a:p>
      </dgm:t>
    </dgm:pt>
    <dgm:pt modelId="{635E74D6-9041-4545-B1BF-10A9BD7AC2F9}" type="sibTrans" cxnId="{634C3C7C-196A-4BC7-A045-6535AE98C355}">
      <dgm:prSet/>
      <dgm:spPr/>
      <dgm:t>
        <a:bodyPr/>
        <a:lstStyle/>
        <a:p>
          <a:endParaRPr lang="en-US"/>
        </a:p>
      </dgm:t>
    </dgm:pt>
    <dgm:pt modelId="{F26ABB84-8325-40E0-947D-49309F3DE5DE}">
      <dgm:prSet/>
      <dgm:spPr/>
      <dgm:t>
        <a:bodyPr/>
        <a:lstStyle/>
        <a:p>
          <a:r>
            <a:rPr lang="en-US" dirty="0"/>
            <a:t>SQ Category	</a:t>
          </a:r>
        </a:p>
      </dgm:t>
    </dgm:pt>
    <dgm:pt modelId="{2FF7D416-1443-451F-B16A-86153D80DBF5}" type="parTrans" cxnId="{6A926794-95BD-4264-AEBF-15EC96B7E0B8}">
      <dgm:prSet/>
      <dgm:spPr/>
      <dgm:t>
        <a:bodyPr/>
        <a:lstStyle/>
        <a:p>
          <a:endParaRPr lang="en-US"/>
        </a:p>
      </dgm:t>
    </dgm:pt>
    <dgm:pt modelId="{9CAE3F76-D44D-4063-8282-B68787BAFBB4}" type="sibTrans" cxnId="{6A926794-95BD-4264-AEBF-15EC96B7E0B8}">
      <dgm:prSet/>
      <dgm:spPr/>
      <dgm:t>
        <a:bodyPr/>
        <a:lstStyle/>
        <a:p>
          <a:endParaRPr lang="en-US"/>
        </a:p>
      </dgm:t>
    </dgm:pt>
    <dgm:pt modelId="{9278A2DA-ED09-4405-94F9-9F480C5541C2}">
      <dgm:prSet/>
      <dgm:spPr/>
      <dgm:t>
        <a:bodyPr/>
        <a:lstStyle/>
        <a:p>
          <a:r>
            <a:rPr lang="en-US" dirty="0"/>
            <a:t>Online Learning	</a:t>
          </a:r>
        </a:p>
      </dgm:t>
    </dgm:pt>
    <dgm:pt modelId="{C7160B45-693D-435B-91E5-FE0063884C09}" type="parTrans" cxnId="{7C8ADFA9-2C33-4F57-A944-FF9C632FE9A6}">
      <dgm:prSet/>
      <dgm:spPr/>
      <dgm:t>
        <a:bodyPr/>
        <a:lstStyle/>
        <a:p>
          <a:endParaRPr lang="en-US"/>
        </a:p>
      </dgm:t>
    </dgm:pt>
    <dgm:pt modelId="{546C7E68-6626-4B49-84A4-DDC97640B55C}" type="sibTrans" cxnId="{7C8ADFA9-2C33-4F57-A944-FF9C632FE9A6}">
      <dgm:prSet/>
      <dgm:spPr/>
      <dgm:t>
        <a:bodyPr/>
        <a:lstStyle/>
        <a:p>
          <a:endParaRPr lang="en-US"/>
        </a:p>
      </dgm:t>
    </dgm:pt>
    <dgm:pt modelId="{2BBD5914-1ECF-4A0A-9C13-620B0BA92632}">
      <dgm:prSet/>
      <dgm:spPr/>
      <dgm:t>
        <a:bodyPr/>
        <a:lstStyle/>
        <a:p>
          <a:endParaRPr lang="en-US" dirty="0"/>
        </a:p>
      </dgm:t>
    </dgm:pt>
    <dgm:pt modelId="{3C78C1A0-9DE4-451E-9CDC-3120DFDFD4CA}" type="parTrans" cxnId="{D81EC7B4-AEF3-45AE-B644-B8481808875D}">
      <dgm:prSet/>
      <dgm:spPr/>
      <dgm:t>
        <a:bodyPr/>
        <a:lstStyle/>
        <a:p>
          <a:endParaRPr lang="en-US"/>
        </a:p>
      </dgm:t>
    </dgm:pt>
    <dgm:pt modelId="{F93F18DF-BACE-411D-A38C-478BDDD98ED1}" type="sibTrans" cxnId="{D81EC7B4-AEF3-45AE-B644-B8481808875D}">
      <dgm:prSet/>
      <dgm:spPr/>
      <dgm:t>
        <a:bodyPr/>
        <a:lstStyle/>
        <a:p>
          <a:endParaRPr lang="en-US"/>
        </a:p>
      </dgm:t>
    </dgm:pt>
    <dgm:pt modelId="{1BC4EAA9-549C-4A01-84B3-7553A18A2833}">
      <dgm:prSet/>
      <dgm:spPr/>
      <dgm:t>
        <a:bodyPr/>
        <a:lstStyle/>
        <a:p>
          <a:r>
            <a:rPr lang="en-US" dirty="0"/>
            <a:t>Teacher-Student	</a:t>
          </a:r>
        </a:p>
      </dgm:t>
    </dgm:pt>
    <dgm:pt modelId="{ADF6DA7C-A1C0-4C3D-9D40-B06C427A1313}" type="parTrans" cxnId="{5176DC41-A1DC-4F48-8EBA-0D40A1034992}">
      <dgm:prSet/>
      <dgm:spPr/>
      <dgm:t>
        <a:bodyPr/>
        <a:lstStyle/>
        <a:p>
          <a:endParaRPr lang="en-US"/>
        </a:p>
      </dgm:t>
    </dgm:pt>
    <dgm:pt modelId="{2A6B4292-3714-4D4F-9392-921EB9742666}" type="sibTrans" cxnId="{5176DC41-A1DC-4F48-8EBA-0D40A1034992}">
      <dgm:prSet/>
      <dgm:spPr/>
      <dgm:t>
        <a:bodyPr/>
        <a:lstStyle/>
        <a:p>
          <a:endParaRPr lang="en-US"/>
        </a:p>
      </dgm:t>
    </dgm:pt>
    <dgm:pt modelId="{CF743744-46A4-46AF-8614-693F6C0B2F7C}">
      <dgm:prSet/>
      <dgm:spPr/>
      <dgm:t>
        <a:bodyPr/>
        <a:lstStyle/>
        <a:p>
          <a:r>
            <a:rPr lang="en-US" dirty="0"/>
            <a:t>Appearance	</a:t>
          </a:r>
        </a:p>
      </dgm:t>
    </dgm:pt>
    <dgm:pt modelId="{9FA6552C-A5AE-495A-9E9D-078AA72E8F16}" type="parTrans" cxnId="{D53844E0-7AFC-4F46-99D0-382679436AF7}">
      <dgm:prSet/>
      <dgm:spPr/>
      <dgm:t>
        <a:bodyPr/>
        <a:lstStyle/>
        <a:p>
          <a:endParaRPr lang="en-US"/>
        </a:p>
      </dgm:t>
    </dgm:pt>
    <dgm:pt modelId="{B4AD87B1-CF7D-4226-BE62-50B7F2CB93AF}" type="sibTrans" cxnId="{D53844E0-7AFC-4F46-99D0-382679436AF7}">
      <dgm:prSet/>
      <dgm:spPr/>
      <dgm:t>
        <a:bodyPr/>
        <a:lstStyle/>
        <a:p>
          <a:endParaRPr lang="en-US"/>
        </a:p>
      </dgm:t>
    </dgm:pt>
    <dgm:pt modelId="{E266C9A8-51A9-4BA4-8F82-ADEFA510166B}">
      <dgm:prSet/>
      <dgm:spPr/>
      <dgm:t>
        <a:bodyPr/>
        <a:lstStyle/>
        <a:p>
          <a:r>
            <a:rPr lang="en-US" dirty="0"/>
            <a:t>No/Few Friends	</a:t>
          </a:r>
        </a:p>
      </dgm:t>
    </dgm:pt>
    <dgm:pt modelId="{CBFF319D-FE77-4455-B53E-681B7DA8001C}" type="parTrans" cxnId="{A725CB8E-E9CE-43E3-BCA5-5933E5D9CA97}">
      <dgm:prSet/>
      <dgm:spPr/>
      <dgm:t>
        <a:bodyPr/>
        <a:lstStyle/>
        <a:p>
          <a:endParaRPr lang="en-US"/>
        </a:p>
      </dgm:t>
    </dgm:pt>
    <dgm:pt modelId="{AEC2C9CB-3DDC-44B9-8664-6EEFE202EEA0}" type="sibTrans" cxnId="{A725CB8E-E9CE-43E3-BCA5-5933E5D9CA97}">
      <dgm:prSet/>
      <dgm:spPr/>
      <dgm:t>
        <a:bodyPr/>
        <a:lstStyle/>
        <a:p>
          <a:endParaRPr lang="en-US"/>
        </a:p>
      </dgm:t>
    </dgm:pt>
    <dgm:pt modelId="{693EAC26-2EAB-4526-ADE1-F13CA8DB40E9}">
      <dgm:prSet/>
      <dgm:spPr/>
      <dgm:t>
        <a:bodyPr/>
        <a:lstStyle/>
        <a:p>
          <a:r>
            <a:rPr lang="en-US" dirty="0"/>
            <a:t>Self-esteem Gamer? (Yes/No)	</a:t>
          </a:r>
        </a:p>
      </dgm:t>
    </dgm:pt>
    <dgm:pt modelId="{48D985DB-9C57-48FB-AD36-B5A6E5739531}" type="parTrans" cxnId="{F96F77A5-1A3A-4940-9DDE-DD74A556DC30}">
      <dgm:prSet/>
      <dgm:spPr/>
      <dgm:t>
        <a:bodyPr/>
        <a:lstStyle/>
        <a:p>
          <a:endParaRPr lang="en-US"/>
        </a:p>
      </dgm:t>
    </dgm:pt>
    <dgm:pt modelId="{0180027C-2DED-4024-B98B-88E7D6C43D2C}" type="sibTrans" cxnId="{F96F77A5-1A3A-4940-9DDE-DD74A556DC30}">
      <dgm:prSet/>
      <dgm:spPr/>
      <dgm:t>
        <a:bodyPr/>
        <a:lstStyle/>
        <a:p>
          <a:endParaRPr lang="en-US"/>
        </a:p>
      </dgm:t>
    </dgm:pt>
    <dgm:pt modelId="{F12987F5-47DC-4BA1-8044-39F0185895BE}">
      <dgm:prSet/>
      <dgm:spPr/>
      <dgm:t>
        <a:bodyPr/>
        <a:lstStyle/>
        <a:p>
          <a:r>
            <a:rPr lang="en-US" dirty="0"/>
            <a:t>Game Type	</a:t>
          </a:r>
        </a:p>
      </dgm:t>
    </dgm:pt>
    <dgm:pt modelId="{6EF8D320-B11A-4E01-A82C-7A791CE65F32}" type="parTrans" cxnId="{7302EFCA-4BDA-4AF4-8EC2-81E3D62B1E98}">
      <dgm:prSet/>
      <dgm:spPr/>
      <dgm:t>
        <a:bodyPr/>
        <a:lstStyle/>
        <a:p>
          <a:endParaRPr lang="en-US"/>
        </a:p>
      </dgm:t>
    </dgm:pt>
    <dgm:pt modelId="{723BBA91-D316-4038-8607-B7526B0CB396}" type="sibTrans" cxnId="{7302EFCA-4BDA-4AF4-8EC2-81E3D62B1E98}">
      <dgm:prSet/>
      <dgm:spPr/>
      <dgm:t>
        <a:bodyPr/>
        <a:lstStyle/>
        <a:p>
          <a:endParaRPr lang="en-US"/>
        </a:p>
      </dgm:t>
    </dgm:pt>
    <dgm:pt modelId="{EA1D2612-D970-4B5B-B681-61FE0FD16CD9}">
      <dgm:prSet/>
      <dgm:spPr/>
      <dgm:t>
        <a:bodyPr/>
        <a:lstStyle/>
        <a:p>
          <a:r>
            <a:rPr lang="en-US" dirty="0"/>
            <a:t>Weekday Hours	</a:t>
          </a:r>
        </a:p>
      </dgm:t>
    </dgm:pt>
    <dgm:pt modelId="{151C2E27-B2E5-4293-9484-18E6521CA625}" type="parTrans" cxnId="{38FBCE6C-4FE1-462B-9661-9D76488F7FCF}">
      <dgm:prSet/>
      <dgm:spPr/>
      <dgm:t>
        <a:bodyPr/>
        <a:lstStyle/>
        <a:p>
          <a:endParaRPr lang="en-US"/>
        </a:p>
      </dgm:t>
    </dgm:pt>
    <dgm:pt modelId="{E58B3FDF-3525-4C28-B690-56BC86B78F3C}" type="sibTrans" cxnId="{38FBCE6C-4FE1-462B-9661-9D76488F7FCF}">
      <dgm:prSet/>
      <dgm:spPr/>
      <dgm:t>
        <a:bodyPr/>
        <a:lstStyle/>
        <a:p>
          <a:endParaRPr lang="en-US"/>
        </a:p>
      </dgm:t>
    </dgm:pt>
    <dgm:pt modelId="{66FB54D4-F0FD-4C51-BF70-317CBFD9C54D}">
      <dgm:prSet/>
      <dgm:spPr/>
      <dgm:t>
        <a:bodyPr/>
        <a:lstStyle/>
        <a:p>
          <a:r>
            <a:rPr lang="en-US" dirty="0"/>
            <a:t>Weekend Hours	</a:t>
          </a:r>
        </a:p>
      </dgm:t>
    </dgm:pt>
    <dgm:pt modelId="{40C5C898-AB1B-4027-8445-CE6C778B6504}" type="parTrans" cxnId="{37DDC605-68C4-4F41-B7E1-C805C7C5A9EF}">
      <dgm:prSet/>
      <dgm:spPr/>
      <dgm:t>
        <a:bodyPr/>
        <a:lstStyle/>
        <a:p>
          <a:endParaRPr lang="en-US"/>
        </a:p>
      </dgm:t>
    </dgm:pt>
    <dgm:pt modelId="{A5C7F530-7D4E-4085-94FF-FD4BC7C96593}" type="sibTrans" cxnId="{37DDC605-68C4-4F41-B7E1-C805C7C5A9EF}">
      <dgm:prSet/>
      <dgm:spPr/>
      <dgm:t>
        <a:bodyPr/>
        <a:lstStyle/>
        <a:p>
          <a:endParaRPr lang="en-US"/>
        </a:p>
      </dgm:t>
    </dgm:pt>
    <dgm:pt modelId="{24E58911-59D2-4CC7-8F8D-6B911D4F1788}">
      <dgm:prSet/>
      <dgm:spPr/>
      <dgm:t>
        <a:bodyPr/>
        <a:lstStyle/>
        <a:p>
          <a:endParaRPr lang="en-US" dirty="0"/>
        </a:p>
      </dgm:t>
    </dgm:pt>
    <dgm:pt modelId="{F285C515-B762-4238-9BE5-AC7264392E36}" type="parTrans" cxnId="{622A6A4E-D3AB-42FF-9EF5-813011751B28}">
      <dgm:prSet/>
      <dgm:spPr/>
      <dgm:t>
        <a:bodyPr/>
        <a:lstStyle/>
        <a:p>
          <a:endParaRPr lang="en-US"/>
        </a:p>
      </dgm:t>
    </dgm:pt>
    <dgm:pt modelId="{44117616-315B-46CB-AFF0-1FDA5D9E3BD3}" type="sibTrans" cxnId="{622A6A4E-D3AB-42FF-9EF5-813011751B28}">
      <dgm:prSet/>
      <dgm:spPr/>
      <dgm:t>
        <a:bodyPr/>
        <a:lstStyle/>
        <a:p>
          <a:endParaRPr lang="en-US"/>
        </a:p>
      </dgm:t>
    </dgm:pt>
    <dgm:pt modelId="{52AD88C8-40E6-40CA-B0A2-C23B2D43A884}">
      <dgm:prSet/>
      <dgm:spPr/>
      <dgm:t>
        <a:bodyPr/>
        <a:lstStyle/>
        <a:p>
          <a:r>
            <a:rPr lang="en-US" dirty="0"/>
            <a:t>Genre	</a:t>
          </a:r>
        </a:p>
      </dgm:t>
    </dgm:pt>
    <dgm:pt modelId="{F6FE4667-23C9-479F-8D88-942BC574DCD8}" type="parTrans" cxnId="{80595244-17E9-48D0-9787-0314AC13BCC6}">
      <dgm:prSet/>
      <dgm:spPr/>
      <dgm:t>
        <a:bodyPr/>
        <a:lstStyle/>
        <a:p>
          <a:endParaRPr lang="en-US"/>
        </a:p>
      </dgm:t>
    </dgm:pt>
    <dgm:pt modelId="{86AC4A7D-1DEC-4A5C-BD75-3C3E619EEB6F}" type="sibTrans" cxnId="{80595244-17E9-48D0-9787-0314AC13BCC6}">
      <dgm:prSet/>
      <dgm:spPr/>
      <dgm:t>
        <a:bodyPr/>
        <a:lstStyle/>
        <a:p>
          <a:endParaRPr lang="en-US"/>
        </a:p>
      </dgm:t>
    </dgm:pt>
    <dgm:pt modelId="{5CB07720-F6F6-4FB2-A78D-3997D1DE9BBE}">
      <dgm:prSet/>
      <dgm:spPr/>
      <dgm:t>
        <a:bodyPr/>
        <a:lstStyle/>
        <a:p>
          <a:r>
            <a:rPr lang="en-US" dirty="0"/>
            <a:t>Device	</a:t>
          </a:r>
        </a:p>
      </dgm:t>
    </dgm:pt>
    <dgm:pt modelId="{09AC9DDA-2697-4E3D-BFCC-D33C0345AD6B}" type="parTrans" cxnId="{65DF345D-4417-4918-9BF6-EF2D437AB862}">
      <dgm:prSet/>
      <dgm:spPr/>
      <dgm:t>
        <a:bodyPr/>
        <a:lstStyle/>
        <a:p>
          <a:endParaRPr lang="en-US"/>
        </a:p>
      </dgm:t>
    </dgm:pt>
    <dgm:pt modelId="{BF7A1DE1-47C5-4805-A893-B11EF1245C91}" type="sibTrans" cxnId="{65DF345D-4417-4918-9BF6-EF2D437AB862}">
      <dgm:prSet/>
      <dgm:spPr/>
      <dgm:t>
        <a:bodyPr/>
        <a:lstStyle/>
        <a:p>
          <a:endParaRPr lang="en-US"/>
        </a:p>
      </dgm:t>
    </dgm:pt>
    <dgm:pt modelId="{3145804E-0DFA-403C-A4D9-05BBC7133E49}">
      <dgm:prSet/>
      <dgm:spPr/>
      <dgm:t>
        <a:bodyPr/>
        <a:lstStyle/>
        <a:p>
          <a:r>
            <a:rPr lang="en-US" dirty="0"/>
            <a:t>Start Age</a:t>
          </a:r>
        </a:p>
      </dgm:t>
    </dgm:pt>
    <dgm:pt modelId="{C9139B28-EAB2-429C-AE94-2CD81995BC83}" type="parTrans" cxnId="{AB3D2388-AB70-4BEE-994B-DC42CC7B01DF}">
      <dgm:prSet/>
      <dgm:spPr/>
      <dgm:t>
        <a:bodyPr/>
        <a:lstStyle/>
        <a:p>
          <a:endParaRPr lang="en-US"/>
        </a:p>
      </dgm:t>
    </dgm:pt>
    <dgm:pt modelId="{1505386A-C559-456B-B372-A5D78BB7976E}" type="sibTrans" cxnId="{AB3D2388-AB70-4BEE-994B-DC42CC7B01DF}">
      <dgm:prSet/>
      <dgm:spPr/>
      <dgm:t>
        <a:bodyPr/>
        <a:lstStyle/>
        <a:p>
          <a:endParaRPr lang="en-US"/>
        </a:p>
      </dgm:t>
    </dgm:pt>
    <dgm:pt modelId="{E2D43545-635F-4434-ACEA-5AC0B5359049}" type="pres">
      <dgm:prSet presAssocID="{A6673474-3B8B-44D2-8F1E-B5EE8E34350C}" presName="layout" presStyleCnt="0">
        <dgm:presLayoutVars>
          <dgm:chMax/>
          <dgm:chPref/>
          <dgm:dir/>
          <dgm:resizeHandles/>
        </dgm:presLayoutVars>
      </dgm:prSet>
      <dgm:spPr/>
    </dgm:pt>
    <dgm:pt modelId="{31F69A58-D31F-4FED-AFE4-DF21F0BF1403}" type="pres">
      <dgm:prSet presAssocID="{3A09F4E2-48B7-4D20-BD68-97394C9F5018}" presName="root" presStyleCnt="0">
        <dgm:presLayoutVars>
          <dgm:chMax/>
          <dgm:chPref/>
        </dgm:presLayoutVars>
      </dgm:prSet>
      <dgm:spPr/>
    </dgm:pt>
    <dgm:pt modelId="{52611ED0-7277-4858-BE2B-C3C520024E23}" type="pres">
      <dgm:prSet presAssocID="{3A09F4E2-48B7-4D20-BD68-97394C9F5018}" presName="rootComposite" presStyleCnt="0">
        <dgm:presLayoutVars/>
      </dgm:prSet>
      <dgm:spPr/>
    </dgm:pt>
    <dgm:pt modelId="{6D22764D-F1FA-41BD-A850-DEE445FC3044}" type="pres">
      <dgm:prSet presAssocID="{3A09F4E2-48B7-4D20-BD68-97394C9F5018}" presName="ParentAccent" presStyleLbl="alignNode1" presStyleIdx="0" presStyleCnt="4"/>
      <dgm:spPr/>
    </dgm:pt>
    <dgm:pt modelId="{A32369F6-EC3D-4C45-B3B5-3E5D2CCCFDB6}" type="pres">
      <dgm:prSet presAssocID="{3A09F4E2-48B7-4D20-BD68-97394C9F5018}" presName="ParentSmallAccent" presStyleLbl="fgAcc1" presStyleIdx="0" presStyleCnt="4"/>
      <dgm:spPr/>
    </dgm:pt>
    <dgm:pt modelId="{DC41018E-E1B2-4993-9CEC-8FEA1B600C54}" type="pres">
      <dgm:prSet presAssocID="{3A09F4E2-48B7-4D20-BD68-97394C9F5018}" presName="Parent" presStyleLbl="revTx" presStyleIdx="0" presStyleCnt="29">
        <dgm:presLayoutVars>
          <dgm:chMax/>
          <dgm:chPref val="4"/>
          <dgm:bulletEnabled val="1"/>
        </dgm:presLayoutVars>
      </dgm:prSet>
      <dgm:spPr/>
    </dgm:pt>
    <dgm:pt modelId="{6BF88D94-9CF2-416F-A051-17CCB5B2EE3B}" type="pres">
      <dgm:prSet presAssocID="{3A09F4E2-48B7-4D20-BD68-97394C9F5018}" presName="childShape" presStyleCnt="0">
        <dgm:presLayoutVars>
          <dgm:chMax val="0"/>
          <dgm:chPref val="0"/>
        </dgm:presLayoutVars>
      </dgm:prSet>
      <dgm:spPr/>
    </dgm:pt>
    <dgm:pt modelId="{ADA3E1E1-DF0B-4CEA-AE15-B8502A814773}" type="pres">
      <dgm:prSet presAssocID="{1D90D6A4-13DF-4BDB-8046-7B916D17540A}" presName="childComposite" presStyleCnt="0">
        <dgm:presLayoutVars>
          <dgm:chMax val="0"/>
          <dgm:chPref val="0"/>
        </dgm:presLayoutVars>
      </dgm:prSet>
      <dgm:spPr/>
    </dgm:pt>
    <dgm:pt modelId="{8C316AF3-8933-43A0-8141-172F107D668A}" type="pres">
      <dgm:prSet presAssocID="{1D90D6A4-13DF-4BDB-8046-7B916D17540A}" presName="ChildAccent" presStyleLbl="solidFgAcc1" presStyleIdx="0" presStyleCnt="25"/>
      <dgm:spPr/>
    </dgm:pt>
    <dgm:pt modelId="{18C97EA6-6240-4A76-B3FF-465FDCB59BCF}" type="pres">
      <dgm:prSet presAssocID="{1D90D6A4-13DF-4BDB-8046-7B916D17540A}" presName="Child" presStyleLbl="revTx" presStyleIdx="1" presStyleCnt="29">
        <dgm:presLayoutVars>
          <dgm:chMax val="0"/>
          <dgm:chPref val="0"/>
          <dgm:bulletEnabled val="1"/>
        </dgm:presLayoutVars>
      </dgm:prSet>
      <dgm:spPr/>
    </dgm:pt>
    <dgm:pt modelId="{9FF10EB9-5304-4B53-A91F-8A641032E2E0}" type="pres">
      <dgm:prSet presAssocID="{B40C2EDC-4BB3-438A-BCC1-1FCCB7D6FB8E}" presName="childComposite" presStyleCnt="0">
        <dgm:presLayoutVars>
          <dgm:chMax val="0"/>
          <dgm:chPref val="0"/>
        </dgm:presLayoutVars>
      </dgm:prSet>
      <dgm:spPr/>
    </dgm:pt>
    <dgm:pt modelId="{06F069B6-B607-459F-B249-F0EC529DBD73}" type="pres">
      <dgm:prSet presAssocID="{B40C2EDC-4BB3-438A-BCC1-1FCCB7D6FB8E}" presName="ChildAccent" presStyleLbl="solidFgAcc1" presStyleIdx="1" presStyleCnt="25"/>
      <dgm:spPr/>
    </dgm:pt>
    <dgm:pt modelId="{380C9E03-2A90-4D00-9465-B63ECC827CD1}" type="pres">
      <dgm:prSet presAssocID="{B40C2EDC-4BB3-438A-BCC1-1FCCB7D6FB8E}" presName="Child" presStyleLbl="revTx" presStyleIdx="2" presStyleCnt="29">
        <dgm:presLayoutVars>
          <dgm:chMax val="0"/>
          <dgm:chPref val="0"/>
          <dgm:bulletEnabled val="1"/>
        </dgm:presLayoutVars>
      </dgm:prSet>
      <dgm:spPr/>
    </dgm:pt>
    <dgm:pt modelId="{0BD6C23E-B03F-4C7F-9A59-85F5232D40C8}" type="pres">
      <dgm:prSet presAssocID="{A71E696A-F3EE-42F4-9220-C039661F40B5}" presName="childComposite" presStyleCnt="0">
        <dgm:presLayoutVars>
          <dgm:chMax val="0"/>
          <dgm:chPref val="0"/>
        </dgm:presLayoutVars>
      </dgm:prSet>
      <dgm:spPr/>
    </dgm:pt>
    <dgm:pt modelId="{5D0CBB69-2497-4E14-A368-886EE7971C9F}" type="pres">
      <dgm:prSet presAssocID="{A71E696A-F3EE-42F4-9220-C039661F40B5}" presName="ChildAccent" presStyleLbl="solidFgAcc1" presStyleIdx="2" presStyleCnt="25"/>
      <dgm:spPr/>
    </dgm:pt>
    <dgm:pt modelId="{E8F01CCA-CD18-4539-AEF1-E19DFFDAB550}" type="pres">
      <dgm:prSet presAssocID="{A71E696A-F3EE-42F4-9220-C039661F40B5}" presName="Child" presStyleLbl="revTx" presStyleIdx="3" presStyleCnt="29">
        <dgm:presLayoutVars>
          <dgm:chMax val="0"/>
          <dgm:chPref val="0"/>
          <dgm:bulletEnabled val="1"/>
        </dgm:presLayoutVars>
      </dgm:prSet>
      <dgm:spPr/>
    </dgm:pt>
    <dgm:pt modelId="{9C53E63C-498E-4774-A7BD-CD5276F6BAF3}" type="pres">
      <dgm:prSet presAssocID="{59D599AB-8500-4AA2-93BE-32E07332F10E}" presName="childComposite" presStyleCnt="0">
        <dgm:presLayoutVars>
          <dgm:chMax val="0"/>
          <dgm:chPref val="0"/>
        </dgm:presLayoutVars>
      </dgm:prSet>
      <dgm:spPr/>
    </dgm:pt>
    <dgm:pt modelId="{7553D898-EB40-4668-9C41-4347D22A4FBF}" type="pres">
      <dgm:prSet presAssocID="{59D599AB-8500-4AA2-93BE-32E07332F10E}" presName="ChildAccent" presStyleLbl="solidFgAcc1" presStyleIdx="3" presStyleCnt="25"/>
      <dgm:spPr/>
    </dgm:pt>
    <dgm:pt modelId="{57731D6A-05B3-4BEF-B5E5-FD1778AD91F1}" type="pres">
      <dgm:prSet presAssocID="{59D599AB-8500-4AA2-93BE-32E07332F10E}" presName="Child" presStyleLbl="revTx" presStyleIdx="4" presStyleCnt="29">
        <dgm:presLayoutVars>
          <dgm:chMax val="0"/>
          <dgm:chPref val="0"/>
          <dgm:bulletEnabled val="1"/>
        </dgm:presLayoutVars>
      </dgm:prSet>
      <dgm:spPr/>
    </dgm:pt>
    <dgm:pt modelId="{DE9D00AF-6641-4BE3-B99C-C379D8244F16}" type="pres">
      <dgm:prSet presAssocID="{25EDA4E3-0D11-4F9F-851A-53357AAE718A}" presName="childComposite" presStyleCnt="0">
        <dgm:presLayoutVars>
          <dgm:chMax val="0"/>
          <dgm:chPref val="0"/>
        </dgm:presLayoutVars>
      </dgm:prSet>
      <dgm:spPr/>
    </dgm:pt>
    <dgm:pt modelId="{0F4EAF0E-CE55-4A49-AFA4-BD5B0CCE0087}" type="pres">
      <dgm:prSet presAssocID="{25EDA4E3-0D11-4F9F-851A-53357AAE718A}" presName="ChildAccent" presStyleLbl="solidFgAcc1" presStyleIdx="4" presStyleCnt="25"/>
      <dgm:spPr/>
    </dgm:pt>
    <dgm:pt modelId="{3FBD07C4-75AB-49DA-973F-F40ACA785D3D}" type="pres">
      <dgm:prSet presAssocID="{25EDA4E3-0D11-4F9F-851A-53357AAE718A}" presName="Child" presStyleLbl="revTx" presStyleIdx="5" presStyleCnt="29">
        <dgm:presLayoutVars>
          <dgm:chMax val="0"/>
          <dgm:chPref val="0"/>
          <dgm:bulletEnabled val="1"/>
        </dgm:presLayoutVars>
      </dgm:prSet>
      <dgm:spPr/>
    </dgm:pt>
    <dgm:pt modelId="{92B0E829-0440-4ED7-9A89-EB66BD143ABB}" type="pres">
      <dgm:prSet presAssocID="{4C526884-3096-4163-8B14-3C53BF5BCBFB}" presName="childComposite" presStyleCnt="0">
        <dgm:presLayoutVars>
          <dgm:chMax val="0"/>
          <dgm:chPref val="0"/>
        </dgm:presLayoutVars>
      </dgm:prSet>
      <dgm:spPr/>
    </dgm:pt>
    <dgm:pt modelId="{255BD022-E133-46ED-B266-B55543FF73E2}" type="pres">
      <dgm:prSet presAssocID="{4C526884-3096-4163-8B14-3C53BF5BCBFB}" presName="ChildAccent" presStyleLbl="solidFgAcc1" presStyleIdx="5" presStyleCnt="25"/>
      <dgm:spPr/>
    </dgm:pt>
    <dgm:pt modelId="{C20D14BA-20E3-473D-8421-7CD78E633FFC}" type="pres">
      <dgm:prSet presAssocID="{4C526884-3096-4163-8B14-3C53BF5BCBFB}" presName="Child" presStyleLbl="revTx" presStyleIdx="6" presStyleCnt="29">
        <dgm:presLayoutVars>
          <dgm:chMax val="0"/>
          <dgm:chPref val="0"/>
          <dgm:bulletEnabled val="1"/>
        </dgm:presLayoutVars>
      </dgm:prSet>
      <dgm:spPr/>
    </dgm:pt>
    <dgm:pt modelId="{8E2E0E51-355B-4ADB-9945-395935108C1B}" type="pres">
      <dgm:prSet presAssocID="{0821C793-CBF8-492D-81C9-D436C3722826}" presName="childComposite" presStyleCnt="0">
        <dgm:presLayoutVars>
          <dgm:chMax val="0"/>
          <dgm:chPref val="0"/>
        </dgm:presLayoutVars>
      </dgm:prSet>
      <dgm:spPr/>
    </dgm:pt>
    <dgm:pt modelId="{5E7D5F1E-F02A-4049-AF9D-59EF66894778}" type="pres">
      <dgm:prSet presAssocID="{0821C793-CBF8-492D-81C9-D436C3722826}" presName="ChildAccent" presStyleLbl="solidFgAcc1" presStyleIdx="6" presStyleCnt="25"/>
      <dgm:spPr/>
    </dgm:pt>
    <dgm:pt modelId="{0E824122-C350-4FD5-924F-DFB6E1BEEA1F}" type="pres">
      <dgm:prSet presAssocID="{0821C793-CBF8-492D-81C9-D436C3722826}" presName="Child" presStyleLbl="revTx" presStyleIdx="7" presStyleCnt="29">
        <dgm:presLayoutVars>
          <dgm:chMax val="0"/>
          <dgm:chPref val="0"/>
          <dgm:bulletEnabled val="1"/>
        </dgm:presLayoutVars>
      </dgm:prSet>
      <dgm:spPr/>
    </dgm:pt>
    <dgm:pt modelId="{89A36531-2965-422C-8D22-7E46CACFE333}" type="pres">
      <dgm:prSet presAssocID="{DBE8AE90-4731-4D36-93C9-4FD203C77316}" presName="root" presStyleCnt="0">
        <dgm:presLayoutVars>
          <dgm:chMax/>
          <dgm:chPref/>
        </dgm:presLayoutVars>
      </dgm:prSet>
      <dgm:spPr/>
    </dgm:pt>
    <dgm:pt modelId="{6FE84B1A-AF25-44FE-8E19-8B9E778EFF92}" type="pres">
      <dgm:prSet presAssocID="{DBE8AE90-4731-4D36-93C9-4FD203C77316}" presName="rootComposite" presStyleCnt="0">
        <dgm:presLayoutVars/>
      </dgm:prSet>
      <dgm:spPr/>
    </dgm:pt>
    <dgm:pt modelId="{64128344-C150-410B-9313-D2F84609CAD5}" type="pres">
      <dgm:prSet presAssocID="{DBE8AE90-4731-4D36-93C9-4FD203C77316}" presName="ParentAccent" presStyleLbl="alignNode1" presStyleIdx="1" presStyleCnt="4"/>
      <dgm:spPr/>
    </dgm:pt>
    <dgm:pt modelId="{6CCAA012-9B68-423E-B659-C98652649006}" type="pres">
      <dgm:prSet presAssocID="{DBE8AE90-4731-4D36-93C9-4FD203C77316}" presName="ParentSmallAccent" presStyleLbl="fgAcc1" presStyleIdx="1" presStyleCnt="4"/>
      <dgm:spPr/>
    </dgm:pt>
    <dgm:pt modelId="{E212A019-0442-4EC5-A44F-2E150FAA6EC5}" type="pres">
      <dgm:prSet presAssocID="{DBE8AE90-4731-4D36-93C9-4FD203C77316}" presName="Parent" presStyleLbl="revTx" presStyleIdx="8" presStyleCnt="29">
        <dgm:presLayoutVars>
          <dgm:chMax/>
          <dgm:chPref val="4"/>
          <dgm:bulletEnabled val="1"/>
        </dgm:presLayoutVars>
      </dgm:prSet>
      <dgm:spPr/>
    </dgm:pt>
    <dgm:pt modelId="{4CE01C3F-06CE-462C-BD6B-7A2D78226357}" type="pres">
      <dgm:prSet presAssocID="{DBE8AE90-4731-4D36-93C9-4FD203C77316}" presName="childShape" presStyleCnt="0">
        <dgm:presLayoutVars>
          <dgm:chMax val="0"/>
          <dgm:chPref val="0"/>
        </dgm:presLayoutVars>
      </dgm:prSet>
      <dgm:spPr/>
    </dgm:pt>
    <dgm:pt modelId="{899F6371-460A-418C-A65F-468E0D578F6C}" type="pres">
      <dgm:prSet presAssocID="{B72DE188-C802-4F88-B40C-9B37DFB4401E}" presName="childComposite" presStyleCnt="0">
        <dgm:presLayoutVars>
          <dgm:chMax val="0"/>
          <dgm:chPref val="0"/>
        </dgm:presLayoutVars>
      </dgm:prSet>
      <dgm:spPr/>
    </dgm:pt>
    <dgm:pt modelId="{2D2F6CEA-A7C5-4B36-86F0-04F8BF260B68}" type="pres">
      <dgm:prSet presAssocID="{B72DE188-C802-4F88-B40C-9B37DFB4401E}" presName="ChildAccent" presStyleLbl="solidFgAcc1" presStyleIdx="7" presStyleCnt="25"/>
      <dgm:spPr/>
    </dgm:pt>
    <dgm:pt modelId="{3D7FA04F-345C-4BD6-BFEE-C15309E4E8D4}" type="pres">
      <dgm:prSet presAssocID="{B72DE188-C802-4F88-B40C-9B37DFB4401E}" presName="Child" presStyleLbl="revTx" presStyleIdx="9" presStyleCnt="29">
        <dgm:presLayoutVars>
          <dgm:chMax val="0"/>
          <dgm:chPref val="0"/>
          <dgm:bulletEnabled val="1"/>
        </dgm:presLayoutVars>
      </dgm:prSet>
      <dgm:spPr/>
    </dgm:pt>
    <dgm:pt modelId="{4D95029B-C021-4D0A-9348-8BF96FF6B5F0}" type="pres">
      <dgm:prSet presAssocID="{B0CEF73E-799F-40FE-8EE4-57A85782ED39}" presName="childComposite" presStyleCnt="0">
        <dgm:presLayoutVars>
          <dgm:chMax val="0"/>
          <dgm:chPref val="0"/>
        </dgm:presLayoutVars>
      </dgm:prSet>
      <dgm:spPr/>
    </dgm:pt>
    <dgm:pt modelId="{8294CDC3-C3F9-4010-86DF-D7277A3D5CD7}" type="pres">
      <dgm:prSet presAssocID="{B0CEF73E-799F-40FE-8EE4-57A85782ED39}" presName="ChildAccent" presStyleLbl="solidFgAcc1" presStyleIdx="8" presStyleCnt="25"/>
      <dgm:spPr/>
    </dgm:pt>
    <dgm:pt modelId="{5AB5561D-7920-4121-AA8A-0581F2FDC92D}" type="pres">
      <dgm:prSet presAssocID="{B0CEF73E-799F-40FE-8EE4-57A85782ED39}" presName="Child" presStyleLbl="revTx" presStyleIdx="10" presStyleCnt="29">
        <dgm:presLayoutVars>
          <dgm:chMax val="0"/>
          <dgm:chPref val="0"/>
          <dgm:bulletEnabled val="1"/>
        </dgm:presLayoutVars>
      </dgm:prSet>
      <dgm:spPr/>
    </dgm:pt>
    <dgm:pt modelId="{D8A54700-3637-42A6-9326-652D30D35171}" type="pres">
      <dgm:prSet presAssocID="{FABB5837-D72D-46D1-9D85-2CC47FA5649A}" presName="childComposite" presStyleCnt="0">
        <dgm:presLayoutVars>
          <dgm:chMax val="0"/>
          <dgm:chPref val="0"/>
        </dgm:presLayoutVars>
      </dgm:prSet>
      <dgm:spPr/>
    </dgm:pt>
    <dgm:pt modelId="{BE197B6E-2AB7-423D-A2B4-C0523DE774C8}" type="pres">
      <dgm:prSet presAssocID="{FABB5837-D72D-46D1-9D85-2CC47FA5649A}" presName="ChildAccent" presStyleLbl="solidFgAcc1" presStyleIdx="9" presStyleCnt="25"/>
      <dgm:spPr/>
    </dgm:pt>
    <dgm:pt modelId="{199B5C88-9AF4-4743-9116-77B9B35BAE77}" type="pres">
      <dgm:prSet presAssocID="{FABB5837-D72D-46D1-9D85-2CC47FA5649A}" presName="Child" presStyleLbl="revTx" presStyleIdx="11" presStyleCnt="29">
        <dgm:presLayoutVars>
          <dgm:chMax val="0"/>
          <dgm:chPref val="0"/>
          <dgm:bulletEnabled val="1"/>
        </dgm:presLayoutVars>
      </dgm:prSet>
      <dgm:spPr/>
    </dgm:pt>
    <dgm:pt modelId="{048F086C-4D99-4961-BDC3-058AB35C32F1}" type="pres">
      <dgm:prSet presAssocID="{09B09D81-E2AB-496D-9CA1-52C8C069A8DA}" presName="childComposite" presStyleCnt="0">
        <dgm:presLayoutVars>
          <dgm:chMax val="0"/>
          <dgm:chPref val="0"/>
        </dgm:presLayoutVars>
      </dgm:prSet>
      <dgm:spPr/>
    </dgm:pt>
    <dgm:pt modelId="{EFF26DA7-702E-418F-84D7-1495E5321E99}" type="pres">
      <dgm:prSet presAssocID="{09B09D81-E2AB-496D-9CA1-52C8C069A8DA}" presName="ChildAccent" presStyleLbl="solidFgAcc1" presStyleIdx="10" presStyleCnt="25"/>
      <dgm:spPr/>
    </dgm:pt>
    <dgm:pt modelId="{048B7A2A-B11E-4509-BDA6-870E0366717E}" type="pres">
      <dgm:prSet presAssocID="{09B09D81-E2AB-496D-9CA1-52C8C069A8DA}" presName="Child" presStyleLbl="revTx" presStyleIdx="12" presStyleCnt="29">
        <dgm:presLayoutVars>
          <dgm:chMax val="0"/>
          <dgm:chPref val="0"/>
          <dgm:bulletEnabled val="1"/>
        </dgm:presLayoutVars>
      </dgm:prSet>
      <dgm:spPr/>
    </dgm:pt>
    <dgm:pt modelId="{38E2160F-BD57-4724-BA04-5C5E8B2A6477}" type="pres">
      <dgm:prSet presAssocID="{257FAEE4-ED97-4B6C-933C-1D0604C2CF59}" presName="childComposite" presStyleCnt="0">
        <dgm:presLayoutVars>
          <dgm:chMax val="0"/>
          <dgm:chPref val="0"/>
        </dgm:presLayoutVars>
      </dgm:prSet>
      <dgm:spPr/>
    </dgm:pt>
    <dgm:pt modelId="{BE75130F-A380-47BD-B28A-89BF1AD8D9D7}" type="pres">
      <dgm:prSet presAssocID="{257FAEE4-ED97-4B6C-933C-1D0604C2CF59}" presName="ChildAccent" presStyleLbl="solidFgAcc1" presStyleIdx="11" presStyleCnt="25"/>
      <dgm:spPr/>
    </dgm:pt>
    <dgm:pt modelId="{706AFBFE-A6B1-497C-A3D0-69C0B3D69F40}" type="pres">
      <dgm:prSet presAssocID="{257FAEE4-ED97-4B6C-933C-1D0604C2CF59}" presName="Child" presStyleLbl="revTx" presStyleIdx="13" presStyleCnt="29">
        <dgm:presLayoutVars>
          <dgm:chMax val="0"/>
          <dgm:chPref val="0"/>
          <dgm:bulletEnabled val="1"/>
        </dgm:presLayoutVars>
      </dgm:prSet>
      <dgm:spPr/>
    </dgm:pt>
    <dgm:pt modelId="{8A410C5B-346B-4E97-B78D-409EC84AB84C}" type="pres">
      <dgm:prSet presAssocID="{F26ABB84-8325-40E0-947D-49309F3DE5DE}" presName="childComposite" presStyleCnt="0">
        <dgm:presLayoutVars>
          <dgm:chMax val="0"/>
          <dgm:chPref val="0"/>
        </dgm:presLayoutVars>
      </dgm:prSet>
      <dgm:spPr/>
    </dgm:pt>
    <dgm:pt modelId="{8812E4C6-02FA-4E23-AAEE-C9E94E461B9E}" type="pres">
      <dgm:prSet presAssocID="{F26ABB84-8325-40E0-947D-49309F3DE5DE}" presName="ChildAccent" presStyleLbl="solidFgAcc1" presStyleIdx="12" presStyleCnt="25"/>
      <dgm:spPr/>
    </dgm:pt>
    <dgm:pt modelId="{A7B3B35C-4341-42BF-866E-CDD34376CC06}" type="pres">
      <dgm:prSet presAssocID="{F26ABB84-8325-40E0-947D-49309F3DE5DE}" presName="Child" presStyleLbl="revTx" presStyleIdx="14" presStyleCnt="29">
        <dgm:presLayoutVars>
          <dgm:chMax val="0"/>
          <dgm:chPref val="0"/>
          <dgm:bulletEnabled val="1"/>
        </dgm:presLayoutVars>
      </dgm:prSet>
      <dgm:spPr/>
    </dgm:pt>
    <dgm:pt modelId="{AACA0F25-00D0-411E-B0F7-CF65729B66E6}" type="pres">
      <dgm:prSet presAssocID="{9278A2DA-ED09-4405-94F9-9F480C5541C2}" presName="childComposite" presStyleCnt="0">
        <dgm:presLayoutVars>
          <dgm:chMax val="0"/>
          <dgm:chPref val="0"/>
        </dgm:presLayoutVars>
      </dgm:prSet>
      <dgm:spPr/>
    </dgm:pt>
    <dgm:pt modelId="{72D24568-6518-4759-83B2-CEC49D23E5B3}" type="pres">
      <dgm:prSet presAssocID="{9278A2DA-ED09-4405-94F9-9F480C5541C2}" presName="ChildAccent" presStyleLbl="solidFgAcc1" presStyleIdx="13" presStyleCnt="25"/>
      <dgm:spPr/>
    </dgm:pt>
    <dgm:pt modelId="{9233EDEE-D98D-487E-AC73-272AB48CE77E}" type="pres">
      <dgm:prSet presAssocID="{9278A2DA-ED09-4405-94F9-9F480C5541C2}" presName="Child" presStyleLbl="revTx" presStyleIdx="15" presStyleCnt="29">
        <dgm:presLayoutVars>
          <dgm:chMax val="0"/>
          <dgm:chPref val="0"/>
          <dgm:bulletEnabled val="1"/>
        </dgm:presLayoutVars>
      </dgm:prSet>
      <dgm:spPr/>
    </dgm:pt>
    <dgm:pt modelId="{CE2DF007-CBB8-4988-A2F3-DD5EF7508BE6}" type="pres">
      <dgm:prSet presAssocID="{2BBD5914-1ECF-4A0A-9C13-620B0BA92632}" presName="root" presStyleCnt="0">
        <dgm:presLayoutVars>
          <dgm:chMax/>
          <dgm:chPref/>
        </dgm:presLayoutVars>
      </dgm:prSet>
      <dgm:spPr/>
    </dgm:pt>
    <dgm:pt modelId="{BB296D33-7B4A-4409-8C47-8BD0DA478819}" type="pres">
      <dgm:prSet presAssocID="{2BBD5914-1ECF-4A0A-9C13-620B0BA92632}" presName="rootComposite" presStyleCnt="0">
        <dgm:presLayoutVars/>
      </dgm:prSet>
      <dgm:spPr/>
    </dgm:pt>
    <dgm:pt modelId="{4336F95F-111F-42D6-B035-BA19EE6E2624}" type="pres">
      <dgm:prSet presAssocID="{2BBD5914-1ECF-4A0A-9C13-620B0BA92632}" presName="ParentAccent" presStyleLbl="alignNode1" presStyleIdx="2" presStyleCnt="4"/>
      <dgm:spPr/>
    </dgm:pt>
    <dgm:pt modelId="{6BCC0616-9132-4E0A-8BD2-FFEE7B2F9BA8}" type="pres">
      <dgm:prSet presAssocID="{2BBD5914-1ECF-4A0A-9C13-620B0BA92632}" presName="ParentSmallAccent" presStyleLbl="fgAcc1" presStyleIdx="2" presStyleCnt="4"/>
      <dgm:spPr/>
    </dgm:pt>
    <dgm:pt modelId="{951787D1-4564-4176-B770-E1FB2A2CF26C}" type="pres">
      <dgm:prSet presAssocID="{2BBD5914-1ECF-4A0A-9C13-620B0BA92632}" presName="Parent" presStyleLbl="revTx" presStyleIdx="16" presStyleCnt="29">
        <dgm:presLayoutVars>
          <dgm:chMax/>
          <dgm:chPref val="4"/>
          <dgm:bulletEnabled val="1"/>
        </dgm:presLayoutVars>
      </dgm:prSet>
      <dgm:spPr/>
    </dgm:pt>
    <dgm:pt modelId="{E8BD671C-AF08-4A2A-8AF4-A4D7DBA22825}" type="pres">
      <dgm:prSet presAssocID="{2BBD5914-1ECF-4A0A-9C13-620B0BA92632}" presName="childShape" presStyleCnt="0">
        <dgm:presLayoutVars>
          <dgm:chMax val="0"/>
          <dgm:chPref val="0"/>
        </dgm:presLayoutVars>
      </dgm:prSet>
      <dgm:spPr/>
    </dgm:pt>
    <dgm:pt modelId="{D43F5CE2-51F0-4A18-BE10-07D28E52528A}" type="pres">
      <dgm:prSet presAssocID="{CD16D6CE-6FD2-415E-909E-A02BED52B073}" presName="childComposite" presStyleCnt="0">
        <dgm:presLayoutVars>
          <dgm:chMax val="0"/>
          <dgm:chPref val="0"/>
        </dgm:presLayoutVars>
      </dgm:prSet>
      <dgm:spPr/>
    </dgm:pt>
    <dgm:pt modelId="{5D4BCA23-CF56-464C-AB1C-C2F274421B8E}" type="pres">
      <dgm:prSet presAssocID="{CD16D6CE-6FD2-415E-909E-A02BED52B073}" presName="ChildAccent" presStyleLbl="solidFgAcc1" presStyleIdx="14" presStyleCnt="25"/>
      <dgm:spPr/>
    </dgm:pt>
    <dgm:pt modelId="{037B07CD-29CB-48E0-B94C-4D5B856948C0}" type="pres">
      <dgm:prSet presAssocID="{CD16D6CE-6FD2-415E-909E-A02BED52B073}" presName="Child" presStyleLbl="revTx" presStyleIdx="17" presStyleCnt="29">
        <dgm:presLayoutVars>
          <dgm:chMax val="0"/>
          <dgm:chPref val="0"/>
          <dgm:bulletEnabled val="1"/>
        </dgm:presLayoutVars>
      </dgm:prSet>
      <dgm:spPr/>
    </dgm:pt>
    <dgm:pt modelId="{5D7A929C-A659-4EB3-B02A-C08038B41571}" type="pres">
      <dgm:prSet presAssocID="{1BC4EAA9-549C-4A01-84B3-7553A18A2833}" presName="childComposite" presStyleCnt="0">
        <dgm:presLayoutVars>
          <dgm:chMax val="0"/>
          <dgm:chPref val="0"/>
        </dgm:presLayoutVars>
      </dgm:prSet>
      <dgm:spPr/>
    </dgm:pt>
    <dgm:pt modelId="{4254D715-EBD3-4FFC-AD9D-3C6C8EB223D8}" type="pres">
      <dgm:prSet presAssocID="{1BC4EAA9-549C-4A01-84B3-7553A18A2833}" presName="ChildAccent" presStyleLbl="solidFgAcc1" presStyleIdx="15" presStyleCnt="25"/>
      <dgm:spPr/>
    </dgm:pt>
    <dgm:pt modelId="{55A06229-CB7D-4405-88B2-CF84CFC02811}" type="pres">
      <dgm:prSet presAssocID="{1BC4EAA9-549C-4A01-84B3-7553A18A2833}" presName="Child" presStyleLbl="revTx" presStyleIdx="18" presStyleCnt="29">
        <dgm:presLayoutVars>
          <dgm:chMax val="0"/>
          <dgm:chPref val="0"/>
          <dgm:bulletEnabled val="1"/>
        </dgm:presLayoutVars>
      </dgm:prSet>
      <dgm:spPr/>
    </dgm:pt>
    <dgm:pt modelId="{7271D3D3-1D8C-46DC-A3B4-6039AFD44E5A}" type="pres">
      <dgm:prSet presAssocID="{CF743744-46A4-46AF-8614-693F6C0B2F7C}" presName="childComposite" presStyleCnt="0">
        <dgm:presLayoutVars>
          <dgm:chMax val="0"/>
          <dgm:chPref val="0"/>
        </dgm:presLayoutVars>
      </dgm:prSet>
      <dgm:spPr/>
    </dgm:pt>
    <dgm:pt modelId="{930CA1D1-C3DD-4958-ACD4-D92B9DCF4794}" type="pres">
      <dgm:prSet presAssocID="{CF743744-46A4-46AF-8614-693F6C0B2F7C}" presName="ChildAccent" presStyleLbl="solidFgAcc1" presStyleIdx="16" presStyleCnt="25"/>
      <dgm:spPr/>
    </dgm:pt>
    <dgm:pt modelId="{F3D95E62-DF72-4A06-A355-CD0287136B95}" type="pres">
      <dgm:prSet presAssocID="{CF743744-46A4-46AF-8614-693F6C0B2F7C}" presName="Child" presStyleLbl="revTx" presStyleIdx="19" presStyleCnt="29">
        <dgm:presLayoutVars>
          <dgm:chMax val="0"/>
          <dgm:chPref val="0"/>
          <dgm:bulletEnabled val="1"/>
        </dgm:presLayoutVars>
      </dgm:prSet>
      <dgm:spPr/>
    </dgm:pt>
    <dgm:pt modelId="{7390CE99-F583-4E4A-8383-D628DF78B1CF}" type="pres">
      <dgm:prSet presAssocID="{E266C9A8-51A9-4BA4-8F82-ADEFA510166B}" presName="childComposite" presStyleCnt="0">
        <dgm:presLayoutVars>
          <dgm:chMax val="0"/>
          <dgm:chPref val="0"/>
        </dgm:presLayoutVars>
      </dgm:prSet>
      <dgm:spPr/>
    </dgm:pt>
    <dgm:pt modelId="{F489F11F-3679-4AD7-AADB-DE02CFA27B76}" type="pres">
      <dgm:prSet presAssocID="{E266C9A8-51A9-4BA4-8F82-ADEFA510166B}" presName="ChildAccent" presStyleLbl="solidFgAcc1" presStyleIdx="17" presStyleCnt="25"/>
      <dgm:spPr/>
    </dgm:pt>
    <dgm:pt modelId="{93E0C321-D302-4DF9-BE41-3A7190E18595}" type="pres">
      <dgm:prSet presAssocID="{E266C9A8-51A9-4BA4-8F82-ADEFA510166B}" presName="Child" presStyleLbl="revTx" presStyleIdx="20" presStyleCnt="29">
        <dgm:presLayoutVars>
          <dgm:chMax val="0"/>
          <dgm:chPref val="0"/>
          <dgm:bulletEnabled val="1"/>
        </dgm:presLayoutVars>
      </dgm:prSet>
      <dgm:spPr/>
    </dgm:pt>
    <dgm:pt modelId="{F2594BB2-DAB7-4CD0-BA30-D368C0C83394}" type="pres">
      <dgm:prSet presAssocID="{693EAC26-2EAB-4526-ADE1-F13CA8DB40E9}" presName="childComposite" presStyleCnt="0">
        <dgm:presLayoutVars>
          <dgm:chMax val="0"/>
          <dgm:chPref val="0"/>
        </dgm:presLayoutVars>
      </dgm:prSet>
      <dgm:spPr/>
    </dgm:pt>
    <dgm:pt modelId="{9171D89C-D718-4983-9619-4BCF82FBEF4F}" type="pres">
      <dgm:prSet presAssocID="{693EAC26-2EAB-4526-ADE1-F13CA8DB40E9}" presName="ChildAccent" presStyleLbl="solidFgAcc1" presStyleIdx="18" presStyleCnt="25"/>
      <dgm:spPr/>
    </dgm:pt>
    <dgm:pt modelId="{BB40E545-DAE9-4364-BC13-3BD0C85A1215}" type="pres">
      <dgm:prSet presAssocID="{693EAC26-2EAB-4526-ADE1-F13CA8DB40E9}" presName="Child" presStyleLbl="revTx" presStyleIdx="21" presStyleCnt="29">
        <dgm:presLayoutVars>
          <dgm:chMax val="0"/>
          <dgm:chPref val="0"/>
          <dgm:bulletEnabled val="1"/>
        </dgm:presLayoutVars>
      </dgm:prSet>
      <dgm:spPr/>
    </dgm:pt>
    <dgm:pt modelId="{D2AC2116-F55E-47B3-B789-9ED2DBBE3AD9}" type="pres">
      <dgm:prSet presAssocID="{F12987F5-47DC-4BA1-8044-39F0185895BE}" presName="childComposite" presStyleCnt="0">
        <dgm:presLayoutVars>
          <dgm:chMax val="0"/>
          <dgm:chPref val="0"/>
        </dgm:presLayoutVars>
      </dgm:prSet>
      <dgm:spPr/>
    </dgm:pt>
    <dgm:pt modelId="{99D52622-331D-41FB-A708-ECBC8A46DB24}" type="pres">
      <dgm:prSet presAssocID="{F12987F5-47DC-4BA1-8044-39F0185895BE}" presName="ChildAccent" presStyleLbl="solidFgAcc1" presStyleIdx="19" presStyleCnt="25"/>
      <dgm:spPr/>
    </dgm:pt>
    <dgm:pt modelId="{61E4B5C4-8321-4E66-B089-F852E9417D99}" type="pres">
      <dgm:prSet presAssocID="{F12987F5-47DC-4BA1-8044-39F0185895BE}" presName="Child" presStyleLbl="revTx" presStyleIdx="22" presStyleCnt="29">
        <dgm:presLayoutVars>
          <dgm:chMax val="0"/>
          <dgm:chPref val="0"/>
          <dgm:bulletEnabled val="1"/>
        </dgm:presLayoutVars>
      </dgm:prSet>
      <dgm:spPr/>
    </dgm:pt>
    <dgm:pt modelId="{E83AC2A6-A0F7-4241-84DC-8FB118F5CF6B}" type="pres">
      <dgm:prSet presAssocID="{EA1D2612-D970-4B5B-B681-61FE0FD16CD9}" presName="childComposite" presStyleCnt="0">
        <dgm:presLayoutVars>
          <dgm:chMax val="0"/>
          <dgm:chPref val="0"/>
        </dgm:presLayoutVars>
      </dgm:prSet>
      <dgm:spPr/>
    </dgm:pt>
    <dgm:pt modelId="{2F95C5FE-0FA5-4817-A000-F371083987C4}" type="pres">
      <dgm:prSet presAssocID="{EA1D2612-D970-4B5B-B681-61FE0FD16CD9}" presName="ChildAccent" presStyleLbl="solidFgAcc1" presStyleIdx="20" presStyleCnt="25"/>
      <dgm:spPr/>
    </dgm:pt>
    <dgm:pt modelId="{544EE164-6EB1-47EA-A641-BB751EDF6F97}" type="pres">
      <dgm:prSet presAssocID="{EA1D2612-D970-4B5B-B681-61FE0FD16CD9}" presName="Child" presStyleLbl="revTx" presStyleIdx="23" presStyleCnt="29">
        <dgm:presLayoutVars>
          <dgm:chMax val="0"/>
          <dgm:chPref val="0"/>
          <dgm:bulletEnabled val="1"/>
        </dgm:presLayoutVars>
      </dgm:prSet>
      <dgm:spPr/>
    </dgm:pt>
    <dgm:pt modelId="{1AFAC65F-D781-4D06-B2DF-38469962127D}" type="pres">
      <dgm:prSet presAssocID="{24E58911-59D2-4CC7-8F8D-6B911D4F1788}" presName="root" presStyleCnt="0">
        <dgm:presLayoutVars>
          <dgm:chMax/>
          <dgm:chPref/>
        </dgm:presLayoutVars>
      </dgm:prSet>
      <dgm:spPr/>
    </dgm:pt>
    <dgm:pt modelId="{727B4750-4475-482B-A9D4-024DEB893CBB}" type="pres">
      <dgm:prSet presAssocID="{24E58911-59D2-4CC7-8F8D-6B911D4F1788}" presName="rootComposite" presStyleCnt="0">
        <dgm:presLayoutVars/>
      </dgm:prSet>
      <dgm:spPr/>
    </dgm:pt>
    <dgm:pt modelId="{F5229F00-A10E-4F51-A465-7CED94D07D5C}" type="pres">
      <dgm:prSet presAssocID="{24E58911-59D2-4CC7-8F8D-6B911D4F1788}" presName="ParentAccent" presStyleLbl="alignNode1" presStyleIdx="3" presStyleCnt="4"/>
      <dgm:spPr/>
    </dgm:pt>
    <dgm:pt modelId="{ABE3BB18-7C95-4680-87C6-9BCFD16F21CC}" type="pres">
      <dgm:prSet presAssocID="{24E58911-59D2-4CC7-8F8D-6B911D4F1788}" presName="ParentSmallAccent" presStyleLbl="fgAcc1" presStyleIdx="3" presStyleCnt="4"/>
      <dgm:spPr/>
    </dgm:pt>
    <dgm:pt modelId="{D9779F7F-DCC6-4B97-8D16-865B3ADB7A53}" type="pres">
      <dgm:prSet presAssocID="{24E58911-59D2-4CC7-8F8D-6B911D4F1788}" presName="Parent" presStyleLbl="revTx" presStyleIdx="24" presStyleCnt="29">
        <dgm:presLayoutVars>
          <dgm:chMax/>
          <dgm:chPref val="4"/>
          <dgm:bulletEnabled val="1"/>
        </dgm:presLayoutVars>
      </dgm:prSet>
      <dgm:spPr/>
    </dgm:pt>
    <dgm:pt modelId="{82C2C709-654A-4D48-942D-E1B030270856}" type="pres">
      <dgm:prSet presAssocID="{24E58911-59D2-4CC7-8F8D-6B911D4F1788}" presName="childShape" presStyleCnt="0">
        <dgm:presLayoutVars>
          <dgm:chMax val="0"/>
          <dgm:chPref val="0"/>
        </dgm:presLayoutVars>
      </dgm:prSet>
      <dgm:spPr/>
    </dgm:pt>
    <dgm:pt modelId="{BC31A05A-F9B9-46D7-830D-0A08B32E65E6}" type="pres">
      <dgm:prSet presAssocID="{66FB54D4-F0FD-4C51-BF70-317CBFD9C54D}" presName="childComposite" presStyleCnt="0">
        <dgm:presLayoutVars>
          <dgm:chMax val="0"/>
          <dgm:chPref val="0"/>
        </dgm:presLayoutVars>
      </dgm:prSet>
      <dgm:spPr/>
    </dgm:pt>
    <dgm:pt modelId="{572C221C-4A1B-4F9B-9252-37ADF043C371}" type="pres">
      <dgm:prSet presAssocID="{66FB54D4-F0FD-4C51-BF70-317CBFD9C54D}" presName="ChildAccent" presStyleLbl="solidFgAcc1" presStyleIdx="21" presStyleCnt="25"/>
      <dgm:spPr/>
    </dgm:pt>
    <dgm:pt modelId="{877FF7D3-A657-4828-93FE-B4DDB534198C}" type="pres">
      <dgm:prSet presAssocID="{66FB54D4-F0FD-4C51-BF70-317CBFD9C54D}" presName="Child" presStyleLbl="revTx" presStyleIdx="25" presStyleCnt="29">
        <dgm:presLayoutVars>
          <dgm:chMax val="0"/>
          <dgm:chPref val="0"/>
          <dgm:bulletEnabled val="1"/>
        </dgm:presLayoutVars>
      </dgm:prSet>
      <dgm:spPr/>
    </dgm:pt>
    <dgm:pt modelId="{8C76CD23-0B04-4C7B-8B86-3BB6B68E94E6}" type="pres">
      <dgm:prSet presAssocID="{52AD88C8-40E6-40CA-B0A2-C23B2D43A884}" presName="childComposite" presStyleCnt="0">
        <dgm:presLayoutVars>
          <dgm:chMax val="0"/>
          <dgm:chPref val="0"/>
        </dgm:presLayoutVars>
      </dgm:prSet>
      <dgm:spPr/>
    </dgm:pt>
    <dgm:pt modelId="{C1C45B32-58C8-4C83-A819-A7B0CBE712BD}" type="pres">
      <dgm:prSet presAssocID="{52AD88C8-40E6-40CA-B0A2-C23B2D43A884}" presName="ChildAccent" presStyleLbl="solidFgAcc1" presStyleIdx="22" presStyleCnt="25"/>
      <dgm:spPr/>
    </dgm:pt>
    <dgm:pt modelId="{08B4E080-312F-4D90-931A-36C29C850668}" type="pres">
      <dgm:prSet presAssocID="{52AD88C8-40E6-40CA-B0A2-C23B2D43A884}" presName="Child" presStyleLbl="revTx" presStyleIdx="26" presStyleCnt="29">
        <dgm:presLayoutVars>
          <dgm:chMax val="0"/>
          <dgm:chPref val="0"/>
          <dgm:bulletEnabled val="1"/>
        </dgm:presLayoutVars>
      </dgm:prSet>
      <dgm:spPr/>
    </dgm:pt>
    <dgm:pt modelId="{CC568AA3-C95F-4AA8-90C6-C7D28FEBFD03}" type="pres">
      <dgm:prSet presAssocID="{5CB07720-F6F6-4FB2-A78D-3997D1DE9BBE}" presName="childComposite" presStyleCnt="0">
        <dgm:presLayoutVars>
          <dgm:chMax val="0"/>
          <dgm:chPref val="0"/>
        </dgm:presLayoutVars>
      </dgm:prSet>
      <dgm:spPr/>
    </dgm:pt>
    <dgm:pt modelId="{38A6D554-6356-43B6-946D-4A0D1FAD04A4}" type="pres">
      <dgm:prSet presAssocID="{5CB07720-F6F6-4FB2-A78D-3997D1DE9BBE}" presName="ChildAccent" presStyleLbl="solidFgAcc1" presStyleIdx="23" presStyleCnt="25"/>
      <dgm:spPr/>
    </dgm:pt>
    <dgm:pt modelId="{3168C3F4-5769-43AE-B2F2-DC555A1DFD48}" type="pres">
      <dgm:prSet presAssocID="{5CB07720-F6F6-4FB2-A78D-3997D1DE9BBE}" presName="Child" presStyleLbl="revTx" presStyleIdx="27" presStyleCnt="29">
        <dgm:presLayoutVars>
          <dgm:chMax val="0"/>
          <dgm:chPref val="0"/>
          <dgm:bulletEnabled val="1"/>
        </dgm:presLayoutVars>
      </dgm:prSet>
      <dgm:spPr/>
    </dgm:pt>
    <dgm:pt modelId="{A3F436B2-1A23-4A2E-A625-E141A14253C9}" type="pres">
      <dgm:prSet presAssocID="{3145804E-0DFA-403C-A4D9-05BBC7133E49}" presName="childComposite" presStyleCnt="0">
        <dgm:presLayoutVars>
          <dgm:chMax val="0"/>
          <dgm:chPref val="0"/>
        </dgm:presLayoutVars>
      </dgm:prSet>
      <dgm:spPr/>
    </dgm:pt>
    <dgm:pt modelId="{86C25E56-8297-4ADF-AA46-A1F7F3EBAF11}" type="pres">
      <dgm:prSet presAssocID="{3145804E-0DFA-403C-A4D9-05BBC7133E49}" presName="ChildAccent" presStyleLbl="solidFgAcc1" presStyleIdx="24" presStyleCnt="25"/>
      <dgm:spPr/>
    </dgm:pt>
    <dgm:pt modelId="{CF7BDFD8-310C-4609-9274-13FD18727F3F}" type="pres">
      <dgm:prSet presAssocID="{3145804E-0DFA-403C-A4D9-05BBC7133E49}" presName="Child" presStyleLbl="revTx" presStyleIdx="28" presStyleCnt="29">
        <dgm:presLayoutVars>
          <dgm:chMax val="0"/>
          <dgm:chPref val="0"/>
          <dgm:bulletEnabled val="1"/>
        </dgm:presLayoutVars>
      </dgm:prSet>
      <dgm:spPr/>
    </dgm:pt>
  </dgm:ptLst>
  <dgm:cxnLst>
    <dgm:cxn modelId="{C7886F01-CB46-42C6-8B5D-E491ECC305D3}" srcId="{A6673474-3B8B-44D2-8F1E-B5EE8E34350C}" destId="{3A09F4E2-48B7-4D20-BD68-97394C9F5018}" srcOrd="0" destOrd="0" parTransId="{F628EAF9-9639-4C5A-BEDD-D32867F8B062}" sibTransId="{045FD821-A007-4564-B2B5-F4D8E0294FF8}"/>
    <dgm:cxn modelId="{29E0DD02-2FE5-4503-A105-870C36D5B3A9}" srcId="{3A09F4E2-48B7-4D20-BD68-97394C9F5018}" destId="{A71E696A-F3EE-42F4-9220-C039661F40B5}" srcOrd="2" destOrd="0" parTransId="{72ABB3CB-FBCB-4088-8D8E-E6716297B64D}" sibTransId="{9BF3CE6B-F4A3-4664-93FA-56E65CF7C991}"/>
    <dgm:cxn modelId="{C0F88A05-9968-4B8E-8B98-CAD6472640AB}" type="presOf" srcId="{F26ABB84-8325-40E0-947D-49309F3DE5DE}" destId="{A7B3B35C-4341-42BF-866E-CDD34376CC06}" srcOrd="0" destOrd="0" presId="urn:microsoft.com/office/officeart/2008/layout/SquareAccentList"/>
    <dgm:cxn modelId="{37DDC605-68C4-4F41-B7E1-C805C7C5A9EF}" srcId="{24E58911-59D2-4CC7-8F8D-6B911D4F1788}" destId="{66FB54D4-F0FD-4C51-BF70-317CBFD9C54D}" srcOrd="0" destOrd="0" parTransId="{40C5C898-AB1B-4027-8445-CE6C778B6504}" sibTransId="{A5C7F530-7D4E-4085-94FF-FD4BC7C96593}"/>
    <dgm:cxn modelId="{AB73D209-699C-46F6-A53F-3E7D3A1BAD4F}" type="presOf" srcId="{24E58911-59D2-4CC7-8F8D-6B911D4F1788}" destId="{D9779F7F-DCC6-4B97-8D16-865B3ADB7A53}" srcOrd="0" destOrd="0" presId="urn:microsoft.com/office/officeart/2008/layout/SquareAccentList"/>
    <dgm:cxn modelId="{43616E15-0FA2-4FEE-BEFA-EEAB7C3EE1E7}" type="presOf" srcId="{E266C9A8-51A9-4BA4-8F82-ADEFA510166B}" destId="{93E0C321-D302-4DF9-BE41-3A7190E18595}" srcOrd="0" destOrd="0" presId="urn:microsoft.com/office/officeart/2008/layout/SquareAccentList"/>
    <dgm:cxn modelId="{A9B2C42A-628F-450A-804E-65EDB64A1812}" type="presOf" srcId="{52AD88C8-40E6-40CA-B0A2-C23B2D43A884}" destId="{08B4E080-312F-4D90-931A-36C29C850668}" srcOrd="0" destOrd="0" presId="urn:microsoft.com/office/officeart/2008/layout/SquareAccentList"/>
    <dgm:cxn modelId="{82FA4037-41F0-49FB-AF7C-AF8D63CBDE71}" type="presOf" srcId="{09B09D81-E2AB-496D-9CA1-52C8C069A8DA}" destId="{048B7A2A-B11E-4509-BDA6-870E0366717E}" srcOrd="0" destOrd="0" presId="urn:microsoft.com/office/officeart/2008/layout/SquareAccentList"/>
    <dgm:cxn modelId="{A0C4233D-2311-4D6E-9276-D83B6BCBD6F1}" srcId="{3A09F4E2-48B7-4D20-BD68-97394C9F5018}" destId="{25EDA4E3-0D11-4F9F-851A-53357AAE718A}" srcOrd="4" destOrd="0" parTransId="{1E908128-2014-441C-AA0F-43472DF829BA}" sibTransId="{50FB5851-F888-4AE5-8904-BCE75F0A8514}"/>
    <dgm:cxn modelId="{65DF345D-4417-4918-9BF6-EF2D437AB862}" srcId="{24E58911-59D2-4CC7-8F8D-6B911D4F1788}" destId="{5CB07720-F6F6-4FB2-A78D-3997D1DE9BBE}" srcOrd="2" destOrd="0" parTransId="{09AC9DDA-2697-4E3D-BFCC-D33C0345AD6B}" sibTransId="{BF7A1DE1-47C5-4805-A893-B11EF1245C91}"/>
    <dgm:cxn modelId="{48A90F5E-E34D-413A-AFE8-519620FF43A7}" srcId="{2BBD5914-1ECF-4A0A-9C13-620B0BA92632}" destId="{CD16D6CE-6FD2-415E-909E-A02BED52B073}" srcOrd="0" destOrd="0" parTransId="{B6EE3ECD-0EF1-4915-9632-BEC203C6B761}" sibTransId="{14BA7BEB-4D0B-4564-BF2B-87339C1013FB}"/>
    <dgm:cxn modelId="{5176DC41-A1DC-4F48-8EBA-0D40A1034992}" srcId="{2BBD5914-1ECF-4A0A-9C13-620B0BA92632}" destId="{1BC4EAA9-549C-4A01-84B3-7553A18A2833}" srcOrd="1" destOrd="0" parTransId="{ADF6DA7C-A1C0-4C3D-9D40-B06C427A1313}" sibTransId="{2A6B4292-3714-4D4F-9392-921EB9742666}"/>
    <dgm:cxn modelId="{2CB84563-70F7-470C-86D4-516ACD76AE35}" srcId="{3A09F4E2-48B7-4D20-BD68-97394C9F5018}" destId="{59D599AB-8500-4AA2-93BE-32E07332F10E}" srcOrd="3" destOrd="0" parTransId="{94545DB8-2862-439C-8521-1B83738C3CF8}" sibTransId="{239A0315-05B5-4212-B570-3663C0F03483}"/>
    <dgm:cxn modelId="{80595244-17E9-48D0-9787-0314AC13BCC6}" srcId="{24E58911-59D2-4CC7-8F8D-6B911D4F1788}" destId="{52AD88C8-40E6-40CA-B0A2-C23B2D43A884}" srcOrd="1" destOrd="0" parTransId="{F6FE4667-23C9-479F-8D88-942BC574DCD8}" sibTransId="{86AC4A7D-1DEC-4A5C-BD75-3C3E619EEB6F}"/>
    <dgm:cxn modelId="{581FC544-92CB-4B4D-9DAD-B722DEFE2B4F}" type="presOf" srcId="{25EDA4E3-0D11-4F9F-851A-53357AAE718A}" destId="{3FBD07C4-75AB-49DA-973F-F40ACA785D3D}" srcOrd="0" destOrd="0" presId="urn:microsoft.com/office/officeart/2008/layout/SquareAccentList"/>
    <dgm:cxn modelId="{21825E46-292A-40A5-8822-F76BB1F0E65F}" type="presOf" srcId="{257FAEE4-ED97-4B6C-933C-1D0604C2CF59}" destId="{706AFBFE-A6B1-497C-A3D0-69C0B3D69F40}" srcOrd="0" destOrd="0" presId="urn:microsoft.com/office/officeart/2008/layout/SquareAccentList"/>
    <dgm:cxn modelId="{7ABC9149-0CD0-45F4-A4A4-2A788153E9DE}" type="presOf" srcId="{1D90D6A4-13DF-4BDB-8046-7B916D17540A}" destId="{18C97EA6-6240-4A76-B3FF-465FDCB59BCF}" srcOrd="0" destOrd="0" presId="urn:microsoft.com/office/officeart/2008/layout/SquareAccentList"/>
    <dgm:cxn modelId="{07EF696A-2BEF-41E4-9DCA-43358E2977D5}" type="presOf" srcId="{1BC4EAA9-549C-4A01-84B3-7553A18A2833}" destId="{55A06229-CB7D-4405-88B2-CF84CFC02811}" srcOrd="0" destOrd="0" presId="urn:microsoft.com/office/officeart/2008/layout/SquareAccentList"/>
    <dgm:cxn modelId="{38FBCE6C-4FE1-462B-9661-9D76488F7FCF}" srcId="{2BBD5914-1ECF-4A0A-9C13-620B0BA92632}" destId="{EA1D2612-D970-4B5B-B681-61FE0FD16CD9}" srcOrd="6" destOrd="0" parTransId="{151C2E27-B2E5-4293-9484-18E6521CA625}" sibTransId="{E58B3FDF-3525-4C28-B690-56BC86B78F3C}"/>
    <dgm:cxn modelId="{0A717B6D-9BE1-4A7B-9545-4FFD30B12E87}" type="presOf" srcId="{F12987F5-47DC-4BA1-8044-39F0185895BE}" destId="{61E4B5C4-8321-4E66-B089-F852E9417D99}" srcOrd="0" destOrd="0" presId="urn:microsoft.com/office/officeart/2008/layout/SquareAccentList"/>
    <dgm:cxn modelId="{622A6A4E-D3AB-42FF-9EF5-813011751B28}" srcId="{A6673474-3B8B-44D2-8F1E-B5EE8E34350C}" destId="{24E58911-59D2-4CC7-8F8D-6B911D4F1788}" srcOrd="3" destOrd="0" parTransId="{F285C515-B762-4238-9BE5-AC7264392E36}" sibTransId="{44117616-315B-46CB-AFF0-1FDA5D9E3BD3}"/>
    <dgm:cxn modelId="{FB0D2873-3880-4227-9829-3A7D21A1EA28}" type="presOf" srcId="{CF743744-46A4-46AF-8614-693F6C0B2F7C}" destId="{F3D95E62-DF72-4A06-A355-CD0287136B95}" srcOrd="0" destOrd="0" presId="urn:microsoft.com/office/officeart/2008/layout/SquareAccentList"/>
    <dgm:cxn modelId="{5685CF76-1DB7-444E-ACC0-9AA0F25C1136}" type="presOf" srcId="{0821C793-CBF8-492D-81C9-D436C3722826}" destId="{0E824122-C350-4FD5-924F-DFB6E1BEEA1F}" srcOrd="0" destOrd="0" presId="urn:microsoft.com/office/officeart/2008/layout/SquareAccentList"/>
    <dgm:cxn modelId="{838D1B59-2C9C-4E58-8061-AEFAB2DD7228}" srcId="{A6673474-3B8B-44D2-8F1E-B5EE8E34350C}" destId="{DBE8AE90-4731-4D36-93C9-4FD203C77316}" srcOrd="1" destOrd="0" parTransId="{32FEADAC-171A-4A3B-BADC-1425357CF9DE}" sibTransId="{16A35EBF-DDFB-4EE5-A81E-2ABAB9AE759B}"/>
    <dgm:cxn modelId="{634C3C7C-196A-4BC7-A045-6535AE98C355}" srcId="{DBE8AE90-4731-4D36-93C9-4FD203C77316}" destId="{257FAEE4-ED97-4B6C-933C-1D0604C2CF59}" srcOrd="4" destOrd="0" parTransId="{F62C3DD2-A82C-4B22-A440-3BF1BE5A25CF}" sibTransId="{635E74D6-9041-4545-B1BF-10A9BD7AC2F9}"/>
    <dgm:cxn modelId="{BE8AEB7C-AD5C-45A3-A21D-1C7D58D3EE5B}" type="presOf" srcId="{CD16D6CE-6FD2-415E-909E-A02BED52B073}" destId="{037B07CD-29CB-48E0-B94C-4D5B856948C0}" srcOrd="0" destOrd="0" presId="urn:microsoft.com/office/officeart/2008/layout/SquareAccentList"/>
    <dgm:cxn modelId="{F4F25883-DCE6-4973-8511-684B37B90890}" type="presOf" srcId="{3145804E-0DFA-403C-A4D9-05BBC7133E49}" destId="{CF7BDFD8-310C-4609-9274-13FD18727F3F}" srcOrd="0" destOrd="0" presId="urn:microsoft.com/office/officeart/2008/layout/SquareAccentList"/>
    <dgm:cxn modelId="{32835384-A72D-47F9-B005-A1ACC6136FA0}" srcId="{DBE8AE90-4731-4D36-93C9-4FD203C77316}" destId="{FABB5837-D72D-46D1-9D85-2CC47FA5649A}" srcOrd="2" destOrd="0" parTransId="{7B784750-5E09-4207-BDF1-85F73F846C2C}" sibTransId="{AC1B7BC3-4CFD-4F92-90E9-4960968B33F1}"/>
    <dgm:cxn modelId="{AB3D2388-AB70-4BEE-994B-DC42CC7B01DF}" srcId="{24E58911-59D2-4CC7-8F8D-6B911D4F1788}" destId="{3145804E-0DFA-403C-A4D9-05BBC7133E49}" srcOrd="3" destOrd="0" parTransId="{C9139B28-EAB2-429C-AE94-2CD81995BC83}" sibTransId="{1505386A-C559-456B-B372-A5D78BB7976E}"/>
    <dgm:cxn modelId="{69CD3289-9407-410E-845A-FC2D3547B560}" type="presOf" srcId="{5CB07720-F6F6-4FB2-A78D-3997D1DE9BBE}" destId="{3168C3F4-5769-43AE-B2F2-DC555A1DFD48}" srcOrd="0" destOrd="0" presId="urn:microsoft.com/office/officeart/2008/layout/SquareAccentList"/>
    <dgm:cxn modelId="{A725CB8E-E9CE-43E3-BCA5-5933E5D9CA97}" srcId="{2BBD5914-1ECF-4A0A-9C13-620B0BA92632}" destId="{E266C9A8-51A9-4BA4-8F82-ADEFA510166B}" srcOrd="3" destOrd="0" parTransId="{CBFF319D-FE77-4455-B53E-681B7DA8001C}" sibTransId="{AEC2C9CB-3DDC-44B9-8664-6EEFE202EEA0}"/>
    <dgm:cxn modelId="{6A926794-95BD-4264-AEBF-15EC96B7E0B8}" srcId="{DBE8AE90-4731-4D36-93C9-4FD203C77316}" destId="{F26ABB84-8325-40E0-947D-49309F3DE5DE}" srcOrd="5" destOrd="0" parTransId="{2FF7D416-1443-451F-B16A-86153D80DBF5}" sibTransId="{9CAE3F76-D44D-4063-8282-B68787BAFBB4}"/>
    <dgm:cxn modelId="{E51FB99A-6D47-4971-9ECF-44058F9252DE}" type="presOf" srcId="{A71E696A-F3EE-42F4-9220-C039661F40B5}" destId="{E8F01CCA-CD18-4539-AEF1-E19DFFDAB550}" srcOrd="0" destOrd="0" presId="urn:microsoft.com/office/officeart/2008/layout/SquareAccentList"/>
    <dgm:cxn modelId="{65F8149E-687C-4BED-AC07-C2853EE4A677}" type="presOf" srcId="{EA1D2612-D970-4B5B-B681-61FE0FD16CD9}" destId="{544EE164-6EB1-47EA-A641-BB751EDF6F97}" srcOrd="0" destOrd="0" presId="urn:microsoft.com/office/officeart/2008/layout/SquareAccentList"/>
    <dgm:cxn modelId="{9A4ACF9F-CCEB-4EDD-8FC9-9721AB31819F}" type="presOf" srcId="{3A09F4E2-48B7-4D20-BD68-97394C9F5018}" destId="{DC41018E-E1B2-4993-9CEC-8FEA1B600C54}" srcOrd="0" destOrd="0" presId="urn:microsoft.com/office/officeart/2008/layout/SquareAccentList"/>
    <dgm:cxn modelId="{F96F77A5-1A3A-4940-9DDE-DD74A556DC30}" srcId="{2BBD5914-1ECF-4A0A-9C13-620B0BA92632}" destId="{693EAC26-2EAB-4526-ADE1-F13CA8DB40E9}" srcOrd="4" destOrd="0" parTransId="{48D985DB-9C57-48FB-AD36-B5A6E5739531}" sibTransId="{0180027C-2DED-4024-B98B-88E7D6C43D2C}"/>
    <dgm:cxn modelId="{7C8ADFA9-2C33-4F57-A944-FF9C632FE9A6}" srcId="{DBE8AE90-4731-4D36-93C9-4FD203C77316}" destId="{9278A2DA-ED09-4405-94F9-9F480C5541C2}" srcOrd="6" destOrd="0" parTransId="{C7160B45-693D-435B-91E5-FE0063884C09}" sibTransId="{546C7E68-6626-4B49-84A4-DDC97640B55C}"/>
    <dgm:cxn modelId="{29009DB0-BA8D-496A-A8DC-58AC56ECC42E}" type="presOf" srcId="{B72DE188-C802-4F88-B40C-9B37DFB4401E}" destId="{3D7FA04F-345C-4BD6-BFEE-C15309E4E8D4}" srcOrd="0" destOrd="0" presId="urn:microsoft.com/office/officeart/2008/layout/SquareAccentList"/>
    <dgm:cxn modelId="{D81EC7B4-AEF3-45AE-B644-B8481808875D}" srcId="{A6673474-3B8B-44D2-8F1E-B5EE8E34350C}" destId="{2BBD5914-1ECF-4A0A-9C13-620B0BA92632}" srcOrd="2" destOrd="0" parTransId="{3C78C1A0-9DE4-451E-9CDC-3120DFDFD4CA}" sibTransId="{F93F18DF-BACE-411D-A38C-478BDDD98ED1}"/>
    <dgm:cxn modelId="{3A18DEB8-1B7F-4BE4-9BBB-60655ECFA4DC}" type="presOf" srcId="{59D599AB-8500-4AA2-93BE-32E07332F10E}" destId="{57731D6A-05B3-4BEF-B5E5-FD1778AD91F1}" srcOrd="0" destOrd="0" presId="urn:microsoft.com/office/officeart/2008/layout/SquareAccentList"/>
    <dgm:cxn modelId="{CFFF96B9-398D-415A-8BCF-9E66503791E3}" type="presOf" srcId="{FABB5837-D72D-46D1-9D85-2CC47FA5649A}" destId="{199B5C88-9AF4-4743-9116-77B9B35BAE77}" srcOrd="0" destOrd="0" presId="urn:microsoft.com/office/officeart/2008/layout/SquareAccentList"/>
    <dgm:cxn modelId="{4A3975BB-AE6E-4AC1-BD16-956F247A4DE8}" srcId="{3A09F4E2-48B7-4D20-BD68-97394C9F5018}" destId="{B40C2EDC-4BB3-438A-BCC1-1FCCB7D6FB8E}" srcOrd="1" destOrd="0" parTransId="{F138DC6A-8758-4885-A493-D76C39238F32}" sibTransId="{44D55815-52F3-4108-AAD3-DDF4B51104D2}"/>
    <dgm:cxn modelId="{DB1BABBB-1F68-4FF8-9C68-4ECB25A1B829}" srcId="{DBE8AE90-4731-4D36-93C9-4FD203C77316}" destId="{09B09D81-E2AB-496D-9CA1-52C8C069A8DA}" srcOrd="3" destOrd="0" parTransId="{80228B63-E2E4-4B91-B2ED-6CCE348AC175}" sibTransId="{1B334737-8128-4F97-B2BB-082DEA9218C9}"/>
    <dgm:cxn modelId="{900D74BD-DB29-4397-A37E-660B94BD71CB}" srcId="{3A09F4E2-48B7-4D20-BD68-97394C9F5018}" destId="{1D90D6A4-13DF-4BDB-8046-7B916D17540A}" srcOrd="0" destOrd="0" parTransId="{E36E9C1D-39C6-4749-AFBF-E68B9918CCFD}" sibTransId="{878260B5-711D-4603-9F46-6FD6BF25B7E2}"/>
    <dgm:cxn modelId="{85507CC1-BB14-4392-A3AE-964F34EB4E01}" srcId="{3A09F4E2-48B7-4D20-BD68-97394C9F5018}" destId="{0821C793-CBF8-492D-81C9-D436C3722826}" srcOrd="6" destOrd="0" parTransId="{9C157A5F-355C-4C2B-AA9B-AA2677C615A7}" sibTransId="{A4DC41C7-D90B-4F41-A5FB-8CC468959A3D}"/>
    <dgm:cxn modelId="{422015C6-0742-4B00-9C9A-9B058BDB1302}" srcId="{3A09F4E2-48B7-4D20-BD68-97394C9F5018}" destId="{4C526884-3096-4163-8B14-3C53BF5BCBFB}" srcOrd="5" destOrd="0" parTransId="{579EF4B4-169E-4D01-8428-A65D562E8901}" sibTransId="{71154126-F5E9-4CAC-91E2-AADC40571981}"/>
    <dgm:cxn modelId="{728064C7-891E-4B89-88AD-2F24E9406D5F}" srcId="{DBE8AE90-4731-4D36-93C9-4FD203C77316}" destId="{B72DE188-C802-4F88-B40C-9B37DFB4401E}" srcOrd="0" destOrd="0" parTransId="{626FAD7D-7AB1-43CD-B58F-2946E3D572EC}" sibTransId="{9F0C4945-16EE-444A-9CE4-19C7AF7FD821}"/>
    <dgm:cxn modelId="{7302EFCA-4BDA-4AF4-8EC2-81E3D62B1E98}" srcId="{2BBD5914-1ECF-4A0A-9C13-620B0BA92632}" destId="{F12987F5-47DC-4BA1-8044-39F0185895BE}" srcOrd="5" destOrd="0" parTransId="{6EF8D320-B11A-4E01-A82C-7A791CE65F32}" sibTransId="{723BBA91-D316-4038-8607-B7526B0CB396}"/>
    <dgm:cxn modelId="{E2A15DCB-A824-4350-AF23-AA28974CF5FE}" type="presOf" srcId="{4C526884-3096-4163-8B14-3C53BF5BCBFB}" destId="{C20D14BA-20E3-473D-8421-7CD78E633FFC}" srcOrd="0" destOrd="0" presId="urn:microsoft.com/office/officeart/2008/layout/SquareAccentList"/>
    <dgm:cxn modelId="{D1856ACF-1A0C-4DB4-B5FB-5EE929EC0418}" type="presOf" srcId="{66FB54D4-F0FD-4C51-BF70-317CBFD9C54D}" destId="{877FF7D3-A657-4828-93FE-B4DDB534198C}" srcOrd="0" destOrd="0" presId="urn:microsoft.com/office/officeart/2008/layout/SquareAccentList"/>
    <dgm:cxn modelId="{9B0D06DC-C2B9-484F-89AF-0DD8EB24774A}" type="presOf" srcId="{DBE8AE90-4731-4D36-93C9-4FD203C77316}" destId="{E212A019-0442-4EC5-A44F-2E150FAA6EC5}" srcOrd="0" destOrd="0" presId="urn:microsoft.com/office/officeart/2008/layout/SquareAccentList"/>
    <dgm:cxn modelId="{D53844E0-7AFC-4F46-99D0-382679436AF7}" srcId="{2BBD5914-1ECF-4A0A-9C13-620B0BA92632}" destId="{CF743744-46A4-46AF-8614-693F6C0B2F7C}" srcOrd="2" destOrd="0" parTransId="{9FA6552C-A5AE-495A-9E9D-078AA72E8F16}" sibTransId="{B4AD87B1-CF7D-4226-BE62-50B7F2CB93AF}"/>
    <dgm:cxn modelId="{A5C164EC-9557-453C-B6FE-38FE8642D7B0}" type="presOf" srcId="{B0CEF73E-799F-40FE-8EE4-57A85782ED39}" destId="{5AB5561D-7920-4121-AA8A-0581F2FDC92D}" srcOrd="0" destOrd="0" presId="urn:microsoft.com/office/officeart/2008/layout/SquareAccentList"/>
    <dgm:cxn modelId="{72B395EF-4FF8-4513-B0CB-541C45524A0A}" type="presOf" srcId="{A6673474-3B8B-44D2-8F1E-B5EE8E34350C}" destId="{E2D43545-635F-4434-ACEA-5AC0B5359049}" srcOrd="0" destOrd="0" presId="urn:microsoft.com/office/officeart/2008/layout/SquareAccentList"/>
    <dgm:cxn modelId="{269B33F1-1C9C-49E5-969F-D3437873997B}" srcId="{DBE8AE90-4731-4D36-93C9-4FD203C77316}" destId="{B0CEF73E-799F-40FE-8EE4-57A85782ED39}" srcOrd="1" destOrd="0" parTransId="{E43C3326-8E22-4CAD-BE6D-92B8A96625C7}" sibTransId="{0CEDC806-015E-46E4-8760-3CC8713EDEAB}"/>
    <dgm:cxn modelId="{9FFC7AF3-2419-4C31-991A-8BD1017D65DA}" type="presOf" srcId="{2BBD5914-1ECF-4A0A-9C13-620B0BA92632}" destId="{951787D1-4564-4176-B770-E1FB2A2CF26C}" srcOrd="0" destOrd="0" presId="urn:microsoft.com/office/officeart/2008/layout/SquareAccentList"/>
    <dgm:cxn modelId="{4905A5FB-DB5F-4898-AD38-D1E556974A24}" type="presOf" srcId="{9278A2DA-ED09-4405-94F9-9F480C5541C2}" destId="{9233EDEE-D98D-487E-AC73-272AB48CE77E}" srcOrd="0" destOrd="0" presId="urn:microsoft.com/office/officeart/2008/layout/SquareAccentList"/>
    <dgm:cxn modelId="{2E9929FF-6D19-4C1F-9515-382FF0F23CE0}" type="presOf" srcId="{B40C2EDC-4BB3-438A-BCC1-1FCCB7D6FB8E}" destId="{380C9E03-2A90-4D00-9465-B63ECC827CD1}" srcOrd="0" destOrd="0" presId="urn:microsoft.com/office/officeart/2008/layout/SquareAccentList"/>
    <dgm:cxn modelId="{CB5BFDFF-CA34-40FF-9B4C-6BF81A2D1619}" type="presOf" srcId="{693EAC26-2EAB-4526-ADE1-F13CA8DB40E9}" destId="{BB40E545-DAE9-4364-BC13-3BD0C85A1215}" srcOrd="0" destOrd="0" presId="urn:microsoft.com/office/officeart/2008/layout/SquareAccentList"/>
    <dgm:cxn modelId="{08119134-AC86-4DD1-91EF-0F373836E84C}" type="presParOf" srcId="{E2D43545-635F-4434-ACEA-5AC0B5359049}" destId="{31F69A58-D31F-4FED-AFE4-DF21F0BF1403}" srcOrd="0" destOrd="0" presId="urn:microsoft.com/office/officeart/2008/layout/SquareAccentList"/>
    <dgm:cxn modelId="{B72168F2-8F6C-4B74-BCC0-4D778B4A091F}" type="presParOf" srcId="{31F69A58-D31F-4FED-AFE4-DF21F0BF1403}" destId="{52611ED0-7277-4858-BE2B-C3C520024E23}" srcOrd="0" destOrd="0" presId="urn:microsoft.com/office/officeart/2008/layout/SquareAccentList"/>
    <dgm:cxn modelId="{2AF24833-032D-49D2-9E37-04822AA502E9}" type="presParOf" srcId="{52611ED0-7277-4858-BE2B-C3C520024E23}" destId="{6D22764D-F1FA-41BD-A850-DEE445FC3044}" srcOrd="0" destOrd="0" presId="urn:microsoft.com/office/officeart/2008/layout/SquareAccentList"/>
    <dgm:cxn modelId="{3F64D7AB-5EDE-486F-A4E7-4DD218CC8493}" type="presParOf" srcId="{52611ED0-7277-4858-BE2B-C3C520024E23}" destId="{A32369F6-EC3D-4C45-B3B5-3E5D2CCCFDB6}" srcOrd="1" destOrd="0" presId="urn:microsoft.com/office/officeart/2008/layout/SquareAccentList"/>
    <dgm:cxn modelId="{AA74E9CB-8C8B-473D-87BD-30926FE71875}" type="presParOf" srcId="{52611ED0-7277-4858-BE2B-C3C520024E23}" destId="{DC41018E-E1B2-4993-9CEC-8FEA1B600C54}" srcOrd="2" destOrd="0" presId="urn:microsoft.com/office/officeart/2008/layout/SquareAccentList"/>
    <dgm:cxn modelId="{9B5499F7-32D2-46DE-B136-B417CCFFF170}" type="presParOf" srcId="{31F69A58-D31F-4FED-AFE4-DF21F0BF1403}" destId="{6BF88D94-9CF2-416F-A051-17CCB5B2EE3B}" srcOrd="1" destOrd="0" presId="urn:microsoft.com/office/officeart/2008/layout/SquareAccentList"/>
    <dgm:cxn modelId="{42DAEC60-69C1-49B7-AF77-478A6B0526ED}" type="presParOf" srcId="{6BF88D94-9CF2-416F-A051-17CCB5B2EE3B}" destId="{ADA3E1E1-DF0B-4CEA-AE15-B8502A814773}" srcOrd="0" destOrd="0" presId="urn:microsoft.com/office/officeart/2008/layout/SquareAccentList"/>
    <dgm:cxn modelId="{35B0B193-F077-45F0-BE6F-00E797D009ED}" type="presParOf" srcId="{ADA3E1E1-DF0B-4CEA-AE15-B8502A814773}" destId="{8C316AF3-8933-43A0-8141-172F107D668A}" srcOrd="0" destOrd="0" presId="urn:microsoft.com/office/officeart/2008/layout/SquareAccentList"/>
    <dgm:cxn modelId="{1502564D-1737-4F5E-A1D5-2B71A161309A}" type="presParOf" srcId="{ADA3E1E1-DF0B-4CEA-AE15-B8502A814773}" destId="{18C97EA6-6240-4A76-B3FF-465FDCB59BCF}" srcOrd="1" destOrd="0" presId="urn:microsoft.com/office/officeart/2008/layout/SquareAccentList"/>
    <dgm:cxn modelId="{D512A838-F830-4D58-AEDC-BBC65E11A225}" type="presParOf" srcId="{6BF88D94-9CF2-416F-A051-17CCB5B2EE3B}" destId="{9FF10EB9-5304-4B53-A91F-8A641032E2E0}" srcOrd="1" destOrd="0" presId="urn:microsoft.com/office/officeart/2008/layout/SquareAccentList"/>
    <dgm:cxn modelId="{89827E56-636F-426C-88B8-0C2A706EC8E6}" type="presParOf" srcId="{9FF10EB9-5304-4B53-A91F-8A641032E2E0}" destId="{06F069B6-B607-459F-B249-F0EC529DBD73}" srcOrd="0" destOrd="0" presId="urn:microsoft.com/office/officeart/2008/layout/SquareAccentList"/>
    <dgm:cxn modelId="{9AB6493E-B8F6-4D4B-B356-97F395249272}" type="presParOf" srcId="{9FF10EB9-5304-4B53-A91F-8A641032E2E0}" destId="{380C9E03-2A90-4D00-9465-B63ECC827CD1}" srcOrd="1" destOrd="0" presId="urn:microsoft.com/office/officeart/2008/layout/SquareAccentList"/>
    <dgm:cxn modelId="{2A928655-8341-4EF8-ACB1-A5DF870DF638}" type="presParOf" srcId="{6BF88D94-9CF2-416F-A051-17CCB5B2EE3B}" destId="{0BD6C23E-B03F-4C7F-9A59-85F5232D40C8}" srcOrd="2" destOrd="0" presId="urn:microsoft.com/office/officeart/2008/layout/SquareAccentList"/>
    <dgm:cxn modelId="{284E1177-3A9D-4078-8B63-A253B17C4DBD}" type="presParOf" srcId="{0BD6C23E-B03F-4C7F-9A59-85F5232D40C8}" destId="{5D0CBB69-2497-4E14-A368-886EE7971C9F}" srcOrd="0" destOrd="0" presId="urn:microsoft.com/office/officeart/2008/layout/SquareAccentList"/>
    <dgm:cxn modelId="{0CE08CDE-74EE-44B1-B99A-46CB858969F6}" type="presParOf" srcId="{0BD6C23E-B03F-4C7F-9A59-85F5232D40C8}" destId="{E8F01CCA-CD18-4539-AEF1-E19DFFDAB550}" srcOrd="1" destOrd="0" presId="urn:microsoft.com/office/officeart/2008/layout/SquareAccentList"/>
    <dgm:cxn modelId="{1E6A4402-CDB3-4565-BC77-CD6CBE9B5037}" type="presParOf" srcId="{6BF88D94-9CF2-416F-A051-17CCB5B2EE3B}" destId="{9C53E63C-498E-4774-A7BD-CD5276F6BAF3}" srcOrd="3" destOrd="0" presId="urn:microsoft.com/office/officeart/2008/layout/SquareAccentList"/>
    <dgm:cxn modelId="{0682DC6E-F6A5-4A09-9B97-8E5100BB56C2}" type="presParOf" srcId="{9C53E63C-498E-4774-A7BD-CD5276F6BAF3}" destId="{7553D898-EB40-4668-9C41-4347D22A4FBF}" srcOrd="0" destOrd="0" presId="urn:microsoft.com/office/officeart/2008/layout/SquareAccentList"/>
    <dgm:cxn modelId="{9FFA1DEC-88DF-4678-8F7D-E4FA37FE3756}" type="presParOf" srcId="{9C53E63C-498E-4774-A7BD-CD5276F6BAF3}" destId="{57731D6A-05B3-4BEF-B5E5-FD1778AD91F1}" srcOrd="1" destOrd="0" presId="urn:microsoft.com/office/officeart/2008/layout/SquareAccentList"/>
    <dgm:cxn modelId="{8985CE8C-DD81-4933-8842-B2F1D05DE811}" type="presParOf" srcId="{6BF88D94-9CF2-416F-A051-17CCB5B2EE3B}" destId="{DE9D00AF-6641-4BE3-B99C-C379D8244F16}" srcOrd="4" destOrd="0" presId="urn:microsoft.com/office/officeart/2008/layout/SquareAccentList"/>
    <dgm:cxn modelId="{9AC2DA28-BD3D-4A5B-997C-13A151A43722}" type="presParOf" srcId="{DE9D00AF-6641-4BE3-B99C-C379D8244F16}" destId="{0F4EAF0E-CE55-4A49-AFA4-BD5B0CCE0087}" srcOrd="0" destOrd="0" presId="urn:microsoft.com/office/officeart/2008/layout/SquareAccentList"/>
    <dgm:cxn modelId="{A0093CE1-9A51-4A45-8FF3-6267F906F65B}" type="presParOf" srcId="{DE9D00AF-6641-4BE3-B99C-C379D8244F16}" destId="{3FBD07C4-75AB-49DA-973F-F40ACA785D3D}" srcOrd="1" destOrd="0" presId="urn:microsoft.com/office/officeart/2008/layout/SquareAccentList"/>
    <dgm:cxn modelId="{E06323E1-8CEE-44DC-BC05-DC8216F29745}" type="presParOf" srcId="{6BF88D94-9CF2-416F-A051-17CCB5B2EE3B}" destId="{92B0E829-0440-4ED7-9A89-EB66BD143ABB}" srcOrd="5" destOrd="0" presId="urn:microsoft.com/office/officeart/2008/layout/SquareAccentList"/>
    <dgm:cxn modelId="{31BB9594-39FD-479B-9AC7-5BDE88D969D9}" type="presParOf" srcId="{92B0E829-0440-4ED7-9A89-EB66BD143ABB}" destId="{255BD022-E133-46ED-B266-B55543FF73E2}" srcOrd="0" destOrd="0" presId="urn:microsoft.com/office/officeart/2008/layout/SquareAccentList"/>
    <dgm:cxn modelId="{F0BB9C70-6434-4767-8116-FFEC13607B33}" type="presParOf" srcId="{92B0E829-0440-4ED7-9A89-EB66BD143ABB}" destId="{C20D14BA-20E3-473D-8421-7CD78E633FFC}" srcOrd="1" destOrd="0" presId="urn:microsoft.com/office/officeart/2008/layout/SquareAccentList"/>
    <dgm:cxn modelId="{8B1C57B9-C9FF-436D-9591-CBA1C4D7B126}" type="presParOf" srcId="{6BF88D94-9CF2-416F-A051-17CCB5B2EE3B}" destId="{8E2E0E51-355B-4ADB-9945-395935108C1B}" srcOrd="6" destOrd="0" presId="urn:microsoft.com/office/officeart/2008/layout/SquareAccentList"/>
    <dgm:cxn modelId="{FB478814-174B-40E9-9E7B-F6C3D123E7BE}" type="presParOf" srcId="{8E2E0E51-355B-4ADB-9945-395935108C1B}" destId="{5E7D5F1E-F02A-4049-AF9D-59EF66894778}" srcOrd="0" destOrd="0" presId="urn:microsoft.com/office/officeart/2008/layout/SquareAccentList"/>
    <dgm:cxn modelId="{451DBD23-6B6C-478C-BD6C-135B014FB1BF}" type="presParOf" srcId="{8E2E0E51-355B-4ADB-9945-395935108C1B}" destId="{0E824122-C350-4FD5-924F-DFB6E1BEEA1F}" srcOrd="1" destOrd="0" presId="urn:microsoft.com/office/officeart/2008/layout/SquareAccentList"/>
    <dgm:cxn modelId="{F483E83B-891C-44CE-A41C-3783F78E1D37}" type="presParOf" srcId="{E2D43545-635F-4434-ACEA-5AC0B5359049}" destId="{89A36531-2965-422C-8D22-7E46CACFE333}" srcOrd="1" destOrd="0" presId="urn:microsoft.com/office/officeart/2008/layout/SquareAccentList"/>
    <dgm:cxn modelId="{ED6E77DA-74CF-490A-A7F8-DCD9C83B5015}" type="presParOf" srcId="{89A36531-2965-422C-8D22-7E46CACFE333}" destId="{6FE84B1A-AF25-44FE-8E19-8B9E778EFF92}" srcOrd="0" destOrd="0" presId="urn:microsoft.com/office/officeart/2008/layout/SquareAccentList"/>
    <dgm:cxn modelId="{04375239-150B-419C-9E2E-8E0A84263562}" type="presParOf" srcId="{6FE84B1A-AF25-44FE-8E19-8B9E778EFF92}" destId="{64128344-C150-410B-9313-D2F84609CAD5}" srcOrd="0" destOrd="0" presId="urn:microsoft.com/office/officeart/2008/layout/SquareAccentList"/>
    <dgm:cxn modelId="{E0F5FA7E-C06A-4B12-AE80-A45450D8E680}" type="presParOf" srcId="{6FE84B1A-AF25-44FE-8E19-8B9E778EFF92}" destId="{6CCAA012-9B68-423E-B659-C98652649006}" srcOrd="1" destOrd="0" presId="urn:microsoft.com/office/officeart/2008/layout/SquareAccentList"/>
    <dgm:cxn modelId="{24CB7DC1-260B-4C96-9479-1BCEAC6F3650}" type="presParOf" srcId="{6FE84B1A-AF25-44FE-8E19-8B9E778EFF92}" destId="{E212A019-0442-4EC5-A44F-2E150FAA6EC5}" srcOrd="2" destOrd="0" presId="urn:microsoft.com/office/officeart/2008/layout/SquareAccentList"/>
    <dgm:cxn modelId="{F6DFEDC1-0063-4CC2-929B-8942FDD7E0B9}" type="presParOf" srcId="{89A36531-2965-422C-8D22-7E46CACFE333}" destId="{4CE01C3F-06CE-462C-BD6B-7A2D78226357}" srcOrd="1" destOrd="0" presId="urn:microsoft.com/office/officeart/2008/layout/SquareAccentList"/>
    <dgm:cxn modelId="{724E9A55-FCD9-463E-AB73-A6D4C1296130}" type="presParOf" srcId="{4CE01C3F-06CE-462C-BD6B-7A2D78226357}" destId="{899F6371-460A-418C-A65F-468E0D578F6C}" srcOrd="0" destOrd="0" presId="urn:microsoft.com/office/officeart/2008/layout/SquareAccentList"/>
    <dgm:cxn modelId="{B11D08E6-0F60-4A02-BA0C-4B2938706922}" type="presParOf" srcId="{899F6371-460A-418C-A65F-468E0D578F6C}" destId="{2D2F6CEA-A7C5-4B36-86F0-04F8BF260B68}" srcOrd="0" destOrd="0" presId="urn:microsoft.com/office/officeart/2008/layout/SquareAccentList"/>
    <dgm:cxn modelId="{F119DD0F-677B-4F5D-8AE2-CA34F7DC996E}" type="presParOf" srcId="{899F6371-460A-418C-A65F-468E0D578F6C}" destId="{3D7FA04F-345C-4BD6-BFEE-C15309E4E8D4}" srcOrd="1" destOrd="0" presId="urn:microsoft.com/office/officeart/2008/layout/SquareAccentList"/>
    <dgm:cxn modelId="{CD950803-60CA-49B9-9DB4-BADC85E8DC3F}" type="presParOf" srcId="{4CE01C3F-06CE-462C-BD6B-7A2D78226357}" destId="{4D95029B-C021-4D0A-9348-8BF96FF6B5F0}" srcOrd="1" destOrd="0" presId="urn:microsoft.com/office/officeart/2008/layout/SquareAccentList"/>
    <dgm:cxn modelId="{47C7605B-8DEA-4375-A0AF-16A4FF2E03CF}" type="presParOf" srcId="{4D95029B-C021-4D0A-9348-8BF96FF6B5F0}" destId="{8294CDC3-C3F9-4010-86DF-D7277A3D5CD7}" srcOrd="0" destOrd="0" presId="urn:microsoft.com/office/officeart/2008/layout/SquareAccentList"/>
    <dgm:cxn modelId="{D93AC193-C7A9-4BEF-90FE-F1E1DCF468B2}" type="presParOf" srcId="{4D95029B-C021-4D0A-9348-8BF96FF6B5F0}" destId="{5AB5561D-7920-4121-AA8A-0581F2FDC92D}" srcOrd="1" destOrd="0" presId="urn:microsoft.com/office/officeart/2008/layout/SquareAccentList"/>
    <dgm:cxn modelId="{B2812CC0-B477-40FE-83D5-80D461B4BE88}" type="presParOf" srcId="{4CE01C3F-06CE-462C-BD6B-7A2D78226357}" destId="{D8A54700-3637-42A6-9326-652D30D35171}" srcOrd="2" destOrd="0" presId="urn:microsoft.com/office/officeart/2008/layout/SquareAccentList"/>
    <dgm:cxn modelId="{B575A045-6739-475E-9BDF-ADB502D1B143}" type="presParOf" srcId="{D8A54700-3637-42A6-9326-652D30D35171}" destId="{BE197B6E-2AB7-423D-A2B4-C0523DE774C8}" srcOrd="0" destOrd="0" presId="urn:microsoft.com/office/officeart/2008/layout/SquareAccentList"/>
    <dgm:cxn modelId="{E4CDD6EB-042B-4473-A49F-52E7E8343B29}" type="presParOf" srcId="{D8A54700-3637-42A6-9326-652D30D35171}" destId="{199B5C88-9AF4-4743-9116-77B9B35BAE77}" srcOrd="1" destOrd="0" presId="urn:microsoft.com/office/officeart/2008/layout/SquareAccentList"/>
    <dgm:cxn modelId="{0280A786-678F-40B9-8AAA-AD606CF973B5}" type="presParOf" srcId="{4CE01C3F-06CE-462C-BD6B-7A2D78226357}" destId="{048F086C-4D99-4961-BDC3-058AB35C32F1}" srcOrd="3" destOrd="0" presId="urn:microsoft.com/office/officeart/2008/layout/SquareAccentList"/>
    <dgm:cxn modelId="{1055673B-E13A-4119-BDAA-F5039D9F3B8D}" type="presParOf" srcId="{048F086C-4D99-4961-BDC3-058AB35C32F1}" destId="{EFF26DA7-702E-418F-84D7-1495E5321E99}" srcOrd="0" destOrd="0" presId="urn:microsoft.com/office/officeart/2008/layout/SquareAccentList"/>
    <dgm:cxn modelId="{F18C8695-A56C-4E77-8918-20C310BE11F4}" type="presParOf" srcId="{048F086C-4D99-4961-BDC3-058AB35C32F1}" destId="{048B7A2A-B11E-4509-BDA6-870E0366717E}" srcOrd="1" destOrd="0" presId="urn:microsoft.com/office/officeart/2008/layout/SquareAccentList"/>
    <dgm:cxn modelId="{231E19E9-1ADC-4A5B-81C7-ACA27E2E6FA9}" type="presParOf" srcId="{4CE01C3F-06CE-462C-BD6B-7A2D78226357}" destId="{38E2160F-BD57-4724-BA04-5C5E8B2A6477}" srcOrd="4" destOrd="0" presId="urn:microsoft.com/office/officeart/2008/layout/SquareAccentList"/>
    <dgm:cxn modelId="{C7B7DF75-B151-470E-B103-9337FD36C138}" type="presParOf" srcId="{38E2160F-BD57-4724-BA04-5C5E8B2A6477}" destId="{BE75130F-A380-47BD-B28A-89BF1AD8D9D7}" srcOrd="0" destOrd="0" presId="urn:microsoft.com/office/officeart/2008/layout/SquareAccentList"/>
    <dgm:cxn modelId="{D6CD28EA-4A4D-4B10-851B-96263C4BD882}" type="presParOf" srcId="{38E2160F-BD57-4724-BA04-5C5E8B2A6477}" destId="{706AFBFE-A6B1-497C-A3D0-69C0B3D69F40}" srcOrd="1" destOrd="0" presId="urn:microsoft.com/office/officeart/2008/layout/SquareAccentList"/>
    <dgm:cxn modelId="{4D82CBC6-99AA-4C32-B521-C17E2EEF7C4F}" type="presParOf" srcId="{4CE01C3F-06CE-462C-BD6B-7A2D78226357}" destId="{8A410C5B-346B-4E97-B78D-409EC84AB84C}" srcOrd="5" destOrd="0" presId="urn:microsoft.com/office/officeart/2008/layout/SquareAccentList"/>
    <dgm:cxn modelId="{88813076-B364-44A0-8576-6590036B0705}" type="presParOf" srcId="{8A410C5B-346B-4E97-B78D-409EC84AB84C}" destId="{8812E4C6-02FA-4E23-AAEE-C9E94E461B9E}" srcOrd="0" destOrd="0" presId="urn:microsoft.com/office/officeart/2008/layout/SquareAccentList"/>
    <dgm:cxn modelId="{2616B483-CF30-4C51-AB81-FC665B969E8C}" type="presParOf" srcId="{8A410C5B-346B-4E97-B78D-409EC84AB84C}" destId="{A7B3B35C-4341-42BF-866E-CDD34376CC06}" srcOrd="1" destOrd="0" presId="urn:microsoft.com/office/officeart/2008/layout/SquareAccentList"/>
    <dgm:cxn modelId="{90DA2686-0E16-4B92-844C-FC7F6F81E37C}" type="presParOf" srcId="{4CE01C3F-06CE-462C-BD6B-7A2D78226357}" destId="{AACA0F25-00D0-411E-B0F7-CF65729B66E6}" srcOrd="6" destOrd="0" presId="urn:microsoft.com/office/officeart/2008/layout/SquareAccentList"/>
    <dgm:cxn modelId="{80B3E9A1-1FC0-45F2-8FC3-D610DBAD1094}" type="presParOf" srcId="{AACA0F25-00D0-411E-B0F7-CF65729B66E6}" destId="{72D24568-6518-4759-83B2-CEC49D23E5B3}" srcOrd="0" destOrd="0" presId="urn:microsoft.com/office/officeart/2008/layout/SquareAccentList"/>
    <dgm:cxn modelId="{898EB97D-67A3-4A44-9E6A-29DCEE265863}" type="presParOf" srcId="{AACA0F25-00D0-411E-B0F7-CF65729B66E6}" destId="{9233EDEE-D98D-487E-AC73-272AB48CE77E}" srcOrd="1" destOrd="0" presId="urn:microsoft.com/office/officeart/2008/layout/SquareAccentList"/>
    <dgm:cxn modelId="{532721C4-0EBA-4103-8DF3-AEBED921AA70}" type="presParOf" srcId="{E2D43545-635F-4434-ACEA-5AC0B5359049}" destId="{CE2DF007-CBB8-4988-A2F3-DD5EF7508BE6}" srcOrd="2" destOrd="0" presId="urn:microsoft.com/office/officeart/2008/layout/SquareAccentList"/>
    <dgm:cxn modelId="{0FFC0822-E935-45A6-A090-5075A40B07DF}" type="presParOf" srcId="{CE2DF007-CBB8-4988-A2F3-DD5EF7508BE6}" destId="{BB296D33-7B4A-4409-8C47-8BD0DA478819}" srcOrd="0" destOrd="0" presId="urn:microsoft.com/office/officeart/2008/layout/SquareAccentList"/>
    <dgm:cxn modelId="{064FDCDD-CE96-493F-9576-A0376E8098F6}" type="presParOf" srcId="{BB296D33-7B4A-4409-8C47-8BD0DA478819}" destId="{4336F95F-111F-42D6-B035-BA19EE6E2624}" srcOrd="0" destOrd="0" presId="urn:microsoft.com/office/officeart/2008/layout/SquareAccentList"/>
    <dgm:cxn modelId="{07C1F561-540C-4A08-8A0F-133CACF8A684}" type="presParOf" srcId="{BB296D33-7B4A-4409-8C47-8BD0DA478819}" destId="{6BCC0616-9132-4E0A-8BD2-FFEE7B2F9BA8}" srcOrd="1" destOrd="0" presId="urn:microsoft.com/office/officeart/2008/layout/SquareAccentList"/>
    <dgm:cxn modelId="{FAE37688-A6B9-4AD8-9519-E46DDB7D0FC9}" type="presParOf" srcId="{BB296D33-7B4A-4409-8C47-8BD0DA478819}" destId="{951787D1-4564-4176-B770-E1FB2A2CF26C}" srcOrd="2" destOrd="0" presId="urn:microsoft.com/office/officeart/2008/layout/SquareAccentList"/>
    <dgm:cxn modelId="{4D6FE05A-13B7-4945-AFF5-3AFDB9556E4B}" type="presParOf" srcId="{CE2DF007-CBB8-4988-A2F3-DD5EF7508BE6}" destId="{E8BD671C-AF08-4A2A-8AF4-A4D7DBA22825}" srcOrd="1" destOrd="0" presId="urn:microsoft.com/office/officeart/2008/layout/SquareAccentList"/>
    <dgm:cxn modelId="{8A7BC45F-93AC-4068-93EF-B3C868B90AFB}" type="presParOf" srcId="{E8BD671C-AF08-4A2A-8AF4-A4D7DBA22825}" destId="{D43F5CE2-51F0-4A18-BE10-07D28E52528A}" srcOrd="0" destOrd="0" presId="urn:microsoft.com/office/officeart/2008/layout/SquareAccentList"/>
    <dgm:cxn modelId="{6410B31C-2CF9-486D-9FAC-71F49F9B5BA6}" type="presParOf" srcId="{D43F5CE2-51F0-4A18-BE10-07D28E52528A}" destId="{5D4BCA23-CF56-464C-AB1C-C2F274421B8E}" srcOrd="0" destOrd="0" presId="urn:microsoft.com/office/officeart/2008/layout/SquareAccentList"/>
    <dgm:cxn modelId="{B5ACDDB8-5D0C-42AA-8759-7577E6394240}" type="presParOf" srcId="{D43F5CE2-51F0-4A18-BE10-07D28E52528A}" destId="{037B07CD-29CB-48E0-B94C-4D5B856948C0}" srcOrd="1" destOrd="0" presId="urn:microsoft.com/office/officeart/2008/layout/SquareAccentList"/>
    <dgm:cxn modelId="{56B5B6EF-0EBA-4604-8598-89A7505D5D9F}" type="presParOf" srcId="{E8BD671C-AF08-4A2A-8AF4-A4D7DBA22825}" destId="{5D7A929C-A659-4EB3-B02A-C08038B41571}" srcOrd="1" destOrd="0" presId="urn:microsoft.com/office/officeart/2008/layout/SquareAccentList"/>
    <dgm:cxn modelId="{F1461DA6-E2D2-48DC-B5B0-88D0B9458531}" type="presParOf" srcId="{5D7A929C-A659-4EB3-B02A-C08038B41571}" destId="{4254D715-EBD3-4FFC-AD9D-3C6C8EB223D8}" srcOrd="0" destOrd="0" presId="urn:microsoft.com/office/officeart/2008/layout/SquareAccentList"/>
    <dgm:cxn modelId="{232E7713-3976-464E-A2AD-DBE2E79F6758}" type="presParOf" srcId="{5D7A929C-A659-4EB3-B02A-C08038B41571}" destId="{55A06229-CB7D-4405-88B2-CF84CFC02811}" srcOrd="1" destOrd="0" presId="urn:microsoft.com/office/officeart/2008/layout/SquareAccentList"/>
    <dgm:cxn modelId="{E6EDA579-3CE2-45BC-8126-88742D092C7F}" type="presParOf" srcId="{E8BD671C-AF08-4A2A-8AF4-A4D7DBA22825}" destId="{7271D3D3-1D8C-46DC-A3B4-6039AFD44E5A}" srcOrd="2" destOrd="0" presId="urn:microsoft.com/office/officeart/2008/layout/SquareAccentList"/>
    <dgm:cxn modelId="{EB428F38-904D-4B94-B90F-F903C4F1BC4F}" type="presParOf" srcId="{7271D3D3-1D8C-46DC-A3B4-6039AFD44E5A}" destId="{930CA1D1-C3DD-4958-ACD4-D92B9DCF4794}" srcOrd="0" destOrd="0" presId="urn:microsoft.com/office/officeart/2008/layout/SquareAccentList"/>
    <dgm:cxn modelId="{A3F7E51E-BD94-4646-A32F-18BC1AB33E4F}" type="presParOf" srcId="{7271D3D3-1D8C-46DC-A3B4-6039AFD44E5A}" destId="{F3D95E62-DF72-4A06-A355-CD0287136B95}" srcOrd="1" destOrd="0" presId="urn:microsoft.com/office/officeart/2008/layout/SquareAccentList"/>
    <dgm:cxn modelId="{7F190E74-0C80-4FCC-AEC4-4EDA53AE9E8A}" type="presParOf" srcId="{E8BD671C-AF08-4A2A-8AF4-A4D7DBA22825}" destId="{7390CE99-F583-4E4A-8383-D628DF78B1CF}" srcOrd="3" destOrd="0" presId="urn:microsoft.com/office/officeart/2008/layout/SquareAccentList"/>
    <dgm:cxn modelId="{244FEA44-CED5-443A-B57B-7CD17EA31C12}" type="presParOf" srcId="{7390CE99-F583-4E4A-8383-D628DF78B1CF}" destId="{F489F11F-3679-4AD7-AADB-DE02CFA27B76}" srcOrd="0" destOrd="0" presId="urn:microsoft.com/office/officeart/2008/layout/SquareAccentList"/>
    <dgm:cxn modelId="{4BD276D7-FD6A-409D-B122-945ACDBA6CC6}" type="presParOf" srcId="{7390CE99-F583-4E4A-8383-D628DF78B1CF}" destId="{93E0C321-D302-4DF9-BE41-3A7190E18595}" srcOrd="1" destOrd="0" presId="urn:microsoft.com/office/officeart/2008/layout/SquareAccentList"/>
    <dgm:cxn modelId="{C2DF48EC-94D8-4942-BA6A-035BD3158A0F}" type="presParOf" srcId="{E8BD671C-AF08-4A2A-8AF4-A4D7DBA22825}" destId="{F2594BB2-DAB7-4CD0-BA30-D368C0C83394}" srcOrd="4" destOrd="0" presId="urn:microsoft.com/office/officeart/2008/layout/SquareAccentList"/>
    <dgm:cxn modelId="{6EF9D908-DD43-48C0-99ED-8951E724AE02}" type="presParOf" srcId="{F2594BB2-DAB7-4CD0-BA30-D368C0C83394}" destId="{9171D89C-D718-4983-9619-4BCF82FBEF4F}" srcOrd="0" destOrd="0" presId="urn:microsoft.com/office/officeart/2008/layout/SquareAccentList"/>
    <dgm:cxn modelId="{CBAE3511-B3AA-4221-A56C-F58B077F0788}" type="presParOf" srcId="{F2594BB2-DAB7-4CD0-BA30-D368C0C83394}" destId="{BB40E545-DAE9-4364-BC13-3BD0C85A1215}" srcOrd="1" destOrd="0" presId="urn:microsoft.com/office/officeart/2008/layout/SquareAccentList"/>
    <dgm:cxn modelId="{559617B5-2186-4FA5-ACC0-11BC8796C484}" type="presParOf" srcId="{E8BD671C-AF08-4A2A-8AF4-A4D7DBA22825}" destId="{D2AC2116-F55E-47B3-B789-9ED2DBBE3AD9}" srcOrd="5" destOrd="0" presId="urn:microsoft.com/office/officeart/2008/layout/SquareAccentList"/>
    <dgm:cxn modelId="{0B6D73A3-44A4-4A32-899E-CE9E2977D1B7}" type="presParOf" srcId="{D2AC2116-F55E-47B3-B789-9ED2DBBE3AD9}" destId="{99D52622-331D-41FB-A708-ECBC8A46DB24}" srcOrd="0" destOrd="0" presId="urn:microsoft.com/office/officeart/2008/layout/SquareAccentList"/>
    <dgm:cxn modelId="{047739A2-3C12-4F74-9B45-DAD950D9C4BF}" type="presParOf" srcId="{D2AC2116-F55E-47B3-B789-9ED2DBBE3AD9}" destId="{61E4B5C4-8321-4E66-B089-F852E9417D99}" srcOrd="1" destOrd="0" presId="urn:microsoft.com/office/officeart/2008/layout/SquareAccentList"/>
    <dgm:cxn modelId="{7789B0B3-AF45-4DFF-9D46-4B5033824F10}" type="presParOf" srcId="{E8BD671C-AF08-4A2A-8AF4-A4D7DBA22825}" destId="{E83AC2A6-A0F7-4241-84DC-8FB118F5CF6B}" srcOrd="6" destOrd="0" presId="urn:microsoft.com/office/officeart/2008/layout/SquareAccentList"/>
    <dgm:cxn modelId="{3F762CFD-418F-413B-8963-AED126786851}" type="presParOf" srcId="{E83AC2A6-A0F7-4241-84DC-8FB118F5CF6B}" destId="{2F95C5FE-0FA5-4817-A000-F371083987C4}" srcOrd="0" destOrd="0" presId="urn:microsoft.com/office/officeart/2008/layout/SquareAccentList"/>
    <dgm:cxn modelId="{BACE76A9-738A-479A-B387-E1921F1E4B5F}" type="presParOf" srcId="{E83AC2A6-A0F7-4241-84DC-8FB118F5CF6B}" destId="{544EE164-6EB1-47EA-A641-BB751EDF6F97}" srcOrd="1" destOrd="0" presId="urn:microsoft.com/office/officeart/2008/layout/SquareAccentList"/>
    <dgm:cxn modelId="{EFF1A0B5-6540-44B9-A4AD-31E9C291D619}" type="presParOf" srcId="{E2D43545-635F-4434-ACEA-5AC0B5359049}" destId="{1AFAC65F-D781-4D06-B2DF-38469962127D}" srcOrd="3" destOrd="0" presId="urn:microsoft.com/office/officeart/2008/layout/SquareAccentList"/>
    <dgm:cxn modelId="{55AE1C29-0FE8-4F52-BE13-E816EE6AA857}" type="presParOf" srcId="{1AFAC65F-D781-4D06-B2DF-38469962127D}" destId="{727B4750-4475-482B-A9D4-024DEB893CBB}" srcOrd="0" destOrd="0" presId="urn:microsoft.com/office/officeart/2008/layout/SquareAccentList"/>
    <dgm:cxn modelId="{EF8C4A55-57A4-418B-B39C-5DC99B312653}" type="presParOf" srcId="{727B4750-4475-482B-A9D4-024DEB893CBB}" destId="{F5229F00-A10E-4F51-A465-7CED94D07D5C}" srcOrd="0" destOrd="0" presId="urn:microsoft.com/office/officeart/2008/layout/SquareAccentList"/>
    <dgm:cxn modelId="{611AB4BC-12D8-4FEE-A49B-A4738FFEC7F2}" type="presParOf" srcId="{727B4750-4475-482B-A9D4-024DEB893CBB}" destId="{ABE3BB18-7C95-4680-87C6-9BCFD16F21CC}" srcOrd="1" destOrd="0" presId="urn:microsoft.com/office/officeart/2008/layout/SquareAccentList"/>
    <dgm:cxn modelId="{1FDBABAE-77C7-49D8-9844-43C7E0D1D36B}" type="presParOf" srcId="{727B4750-4475-482B-A9D4-024DEB893CBB}" destId="{D9779F7F-DCC6-4B97-8D16-865B3ADB7A53}" srcOrd="2" destOrd="0" presId="urn:microsoft.com/office/officeart/2008/layout/SquareAccentList"/>
    <dgm:cxn modelId="{F9AE4F4C-D17C-4951-B6BE-4243D4E83E63}" type="presParOf" srcId="{1AFAC65F-D781-4D06-B2DF-38469962127D}" destId="{82C2C709-654A-4D48-942D-E1B030270856}" srcOrd="1" destOrd="0" presId="urn:microsoft.com/office/officeart/2008/layout/SquareAccentList"/>
    <dgm:cxn modelId="{D507B223-163C-4F78-94EB-85F2BFCC4F7F}" type="presParOf" srcId="{82C2C709-654A-4D48-942D-E1B030270856}" destId="{BC31A05A-F9B9-46D7-830D-0A08B32E65E6}" srcOrd="0" destOrd="0" presId="urn:microsoft.com/office/officeart/2008/layout/SquareAccentList"/>
    <dgm:cxn modelId="{E09AAB7A-1637-41B8-A7B7-646D7E0C42C5}" type="presParOf" srcId="{BC31A05A-F9B9-46D7-830D-0A08B32E65E6}" destId="{572C221C-4A1B-4F9B-9252-37ADF043C371}" srcOrd="0" destOrd="0" presId="urn:microsoft.com/office/officeart/2008/layout/SquareAccentList"/>
    <dgm:cxn modelId="{1451E78F-DB1A-4B4E-A159-4DDC4C824645}" type="presParOf" srcId="{BC31A05A-F9B9-46D7-830D-0A08B32E65E6}" destId="{877FF7D3-A657-4828-93FE-B4DDB534198C}" srcOrd="1" destOrd="0" presId="urn:microsoft.com/office/officeart/2008/layout/SquareAccentList"/>
    <dgm:cxn modelId="{60443259-A809-4033-8D82-BE0048094067}" type="presParOf" srcId="{82C2C709-654A-4D48-942D-E1B030270856}" destId="{8C76CD23-0B04-4C7B-8B86-3BB6B68E94E6}" srcOrd="1" destOrd="0" presId="urn:microsoft.com/office/officeart/2008/layout/SquareAccentList"/>
    <dgm:cxn modelId="{549D55FA-1242-4317-92C9-A6CA3A723CFF}" type="presParOf" srcId="{8C76CD23-0B04-4C7B-8B86-3BB6B68E94E6}" destId="{C1C45B32-58C8-4C83-A819-A7B0CBE712BD}" srcOrd="0" destOrd="0" presId="urn:microsoft.com/office/officeart/2008/layout/SquareAccentList"/>
    <dgm:cxn modelId="{617415A5-4BA5-4E0D-8099-3613AC838BA5}" type="presParOf" srcId="{8C76CD23-0B04-4C7B-8B86-3BB6B68E94E6}" destId="{08B4E080-312F-4D90-931A-36C29C850668}" srcOrd="1" destOrd="0" presId="urn:microsoft.com/office/officeart/2008/layout/SquareAccentList"/>
    <dgm:cxn modelId="{8F488E27-6443-4295-A7CE-B1AA2AB8AF17}" type="presParOf" srcId="{82C2C709-654A-4D48-942D-E1B030270856}" destId="{CC568AA3-C95F-4AA8-90C6-C7D28FEBFD03}" srcOrd="2" destOrd="0" presId="urn:microsoft.com/office/officeart/2008/layout/SquareAccentList"/>
    <dgm:cxn modelId="{815DB53B-C58F-4923-9B15-D6FBA0040304}" type="presParOf" srcId="{CC568AA3-C95F-4AA8-90C6-C7D28FEBFD03}" destId="{38A6D554-6356-43B6-946D-4A0D1FAD04A4}" srcOrd="0" destOrd="0" presId="urn:microsoft.com/office/officeart/2008/layout/SquareAccentList"/>
    <dgm:cxn modelId="{18804DB9-66A1-443E-B587-6892EF549571}" type="presParOf" srcId="{CC568AA3-C95F-4AA8-90C6-C7D28FEBFD03}" destId="{3168C3F4-5769-43AE-B2F2-DC555A1DFD48}" srcOrd="1" destOrd="0" presId="urn:microsoft.com/office/officeart/2008/layout/SquareAccentList"/>
    <dgm:cxn modelId="{46075F4E-3681-432C-B9F5-45857FDC1604}" type="presParOf" srcId="{82C2C709-654A-4D48-942D-E1B030270856}" destId="{A3F436B2-1A23-4A2E-A625-E141A14253C9}" srcOrd="3" destOrd="0" presId="urn:microsoft.com/office/officeart/2008/layout/SquareAccentList"/>
    <dgm:cxn modelId="{A52B8E56-0597-44F7-A6C1-664AFA4BA5E2}" type="presParOf" srcId="{A3F436B2-1A23-4A2E-A625-E141A14253C9}" destId="{86C25E56-8297-4ADF-AA46-A1F7F3EBAF11}" srcOrd="0" destOrd="0" presId="urn:microsoft.com/office/officeart/2008/layout/SquareAccentList"/>
    <dgm:cxn modelId="{ABD4D1A9-857A-400B-B678-B72D66A3921A}" type="presParOf" srcId="{A3F436B2-1A23-4A2E-A625-E141A14253C9}" destId="{CF7BDFD8-310C-4609-9274-13FD18727F3F}"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0ED27E-BED8-4BD9-AD14-22AB97577C0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1527385-9CF3-442C-BF2A-8415C007A3C5}">
      <dgm:prSet phldrT="[Text]"/>
      <dgm:spPr/>
      <dgm:t>
        <a:bodyPr/>
        <a:lstStyle/>
        <a:p>
          <a:r>
            <a:rPr lang="en-US" dirty="0"/>
            <a:t>IGD Status</a:t>
          </a:r>
        </a:p>
      </dgm:t>
    </dgm:pt>
    <dgm:pt modelId="{45B583C3-AC81-48E3-BC7B-57870D079405}" type="parTrans" cxnId="{51B311A2-7949-442B-B116-31786D410192}">
      <dgm:prSet/>
      <dgm:spPr/>
      <dgm:t>
        <a:bodyPr/>
        <a:lstStyle/>
        <a:p>
          <a:endParaRPr lang="en-US"/>
        </a:p>
      </dgm:t>
    </dgm:pt>
    <dgm:pt modelId="{3D74C838-CD44-47C9-856C-2FFB9CBF1A09}" type="sibTrans" cxnId="{51B311A2-7949-442B-B116-31786D410192}">
      <dgm:prSet/>
      <dgm:spPr/>
      <dgm:t>
        <a:bodyPr/>
        <a:lstStyle/>
        <a:p>
          <a:endParaRPr lang="en-US"/>
        </a:p>
      </dgm:t>
    </dgm:pt>
    <dgm:pt modelId="{92D7DFE9-8997-4089-BDBD-8D419D0B1CBD}" type="pres">
      <dgm:prSet presAssocID="{C90ED27E-BED8-4BD9-AD14-22AB97577C08}" presName="diagram" presStyleCnt="0">
        <dgm:presLayoutVars>
          <dgm:dir/>
          <dgm:resizeHandles val="exact"/>
        </dgm:presLayoutVars>
      </dgm:prSet>
      <dgm:spPr/>
    </dgm:pt>
    <dgm:pt modelId="{1C1FCCE8-D723-4767-B9DB-81E356155BEF}" type="pres">
      <dgm:prSet presAssocID="{31527385-9CF3-442C-BF2A-8415C007A3C5}" presName="node" presStyleLbl="node1" presStyleIdx="0" presStyleCnt="1" custLinFactNeighborX="20589" custLinFactNeighborY="243">
        <dgm:presLayoutVars>
          <dgm:bulletEnabled val="1"/>
        </dgm:presLayoutVars>
      </dgm:prSet>
      <dgm:spPr/>
    </dgm:pt>
  </dgm:ptLst>
  <dgm:cxnLst>
    <dgm:cxn modelId="{B19C7F1D-50C2-4C80-B059-4EAAB03D8148}" type="presOf" srcId="{C90ED27E-BED8-4BD9-AD14-22AB97577C08}" destId="{92D7DFE9-8997-4089-BDBD-8D419D0B1CBD}" srcOrd="0" destOrd="0" presId="urn:microsoft.com/office/officeart/2005/8/layout/default"/>
    <dgm:cxn modelId="{51B311A2-7949-442B-B116-31786D410192}" srcId="{C90ED27E-BED8-4BD9-AD14-22AB97577C08}" destId="{31527385-9CF3-442C-BF2A-8415C007A3C5}" srcOrd="0" destOrd="0" parTransId="{45B583C3-AC81-48E3-BC7B-57870D079405}" sibTransId="{3D74C838-CD44-47C9-856C-2FFB9CBF1A09}"/>
    <dgm:cxn modelId="{35D8FBD8-99D9-4687-8A6C-078E2AC4718A}" type="presOf" srcId="{31527385-9CF3-442C-BF2A-8415C007A3C5}" destId="{1C1FCCE8-D723-4767-B9DB-81E356155BEF}" srcOrd="0" destOrd="0" presId="urn:microsoft.com/office/officeart/2005/8/layout/default"/>
    <dgm:cxn modelId="{78524A4D-8470-4456-9290-9FCC9AB451FC}" type="presParOf" srcId="{92D7DFE9-8997-4089-BDBD-8D419D0B1CBD}" destId="{1C1FCCE8-D723-4767-B9DB-81E356155BEF}"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r>
            <a:rPr lang="en-ZA" dirty="0"/>
            <a:t>Given dataset</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r>
            <a:rPr lang="en-US" dirty="0"/>
            <a:t>Collected from NSU</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r>
            <a:rPr lang="en-US" dirty="0"/>
            <a:t> </a:t>
          </a:r>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prstGeom prst="mathPlus">
          <a:avLst/>
        </a:prstGeom>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hoolhouse"/>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2EA46B1-2785-42B3-9F3D-3CE9DC0AB4C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831096A-CD0F-46C7-88BC-25AF7B46C7BA}">
      <dgm:prSet phldrT="[Text]"/>
      <dgm:spPr/>
      <dgm:t>
        <a:bodyPr/>
        <a:lstStyle/>
        <a:p>
          <a:r>
            <a:rPr lang="en-US" dirty="0"/>
            <a:t>I know his/her gaming use (N/A?).</a:t>
          </a:r>
        </a:p>
      </dgm:t>
    </dgm:pt>
    <dgm:pt modelId="{7C7E85B7-66F8-4373-9787-8E37B16D4A01}" type="parTrans" cxnId="{14900396-BD77-4C2E-8A03-FB6B7BD10CF2}">
      <dgm:prSet/>
      <dgm:spPr/>
      <dgm:t>
        <a:bodyPr/>
        <a:lstStyle/>
        <a:p>
          <a:endParaRPr lang="en-US"/>
        </a:p>
      </dgm:t>
    </dgm:pt>
    <dgm:pt modelId="{817383C4-6F78-45D4-8ADC-2B83320E525E}" type="sibTrans" cxnId="{14900396-BD77-4C2E-8A03-FB6B7BD10CF2}">
      <dgm:prSet/>
      <dgm:spPr/>
      <dgm:t>
        <a:bodyPr/>
        <a:lstStyle/>
        <a:p>
          <a:endParaRPr lang="en-US"/>
        </a:p>
      </dgm:t>
    </dgm:pt>
    <dgm:pt modelId="{A84E4142-55FD-470A-BFA4-15BF8BF1394E}">
      <dgm:prSet/>
      <dgm:spPr/>
      <dgm:t>
        <a:bodyPr/>
        <a:lstStyle/>
        <a:p>
          <a:r>
            <a:rPr lang="en-US" dirty="0"/>
            <a:t>He/she prefers gaming than socializing.</a:t>
          </a:r>
        </a:p>
      </dgm:t>
    </dgm:pt>
    <dgm:pt modelId="{84A1914A-A582-46A9-8904-F29527818108}" type="parTrans" cxnId="{C2622F64-C6CC-4951-B736-6C1FCF49A9E9}">
      <dgm:prSet/>
      <dgm:spPr/>
      <dgm:t>
        <a:bodyPr/>
        <a:lstStyle/>
        <a:p>
          <a:endParaRPr lang="en-US"/>
        </a:p>
      </dgm:t>
    </dgm:pt>
    <dgm:pt modelId="{8BAF2302-7EA1-4AD3-AAD4-087DA07B1A88}" type="sibTrans" cxnId="{C2622F64-C6CC-4951-B736-6C1FCF49A9E9}">
      <dgm:prSet/>
      <dgm:spPr/>
      <dgm:t>
        <a:bodyPr/>
        <a:lstStyle/>
        <a:p>
          <a:endParaRPr lang="en-US"/>
        </a:p>
      </dgm:t>
    </dgm:pt>
    <dgm:pt modelId="{DE9F463E-E82C-4413-8437-FCDF655F2FEB}">
      <dgm:prSet/>
      <dgm:spPr/>
      <dgm:t>
        <a:bodyPr/>
        <a:lstStyle/>
        <a:p>
          <a:r>
            <a:rPr lang="en-US" dirty="0"/>
            <a:t>His/her acquaintances and/or parents are concerned about his gaming.</a:t>
          </a:r>
        </a:p>
      </dgm:t>
    </dgm:pt>
    <dgm:pt modelId="{107ECCE7-F0F4-4AF2-8060-43FE5B5B8A3A}" type="parTrans" cxnId="{8BB808CC-2F8A-4E50-8551-8217D468D24E}">
      <dgm:prSet/>
      <dgm:spPr/>
      <dgm:t>
        <a:bodyPr/>
        <a:lstStyle/>
        <a:p>
          <a:endParaRPr lang="en-US"/>
        </a:p>
      </dgm:t>
    </dgm:pt>
    <dgm:pt modelId="{19244B34-A332-4BE4-9A21-083CC7340FAB}" type="sibTrans" cxnId="{8BB808CC-2F8A-4E50-8551-8217D468D24E}">
      <dgm:prSet/>
      <dgm:spPr/>
      <dgm:t>
        <a:bodyPr/>
        <a:lstStyle/>
        <a:p>
          <a:endParaRPr lang="en-US"/>
        </a:p>
      </dgm:t>
    </dgm:pt>
    <dgm:pt modelId="{2E6EABD9-0A84-4913-8F65-C93842605153}">
      <dgm:prSet/>
      <dgm:spPr/>
      <dgm:t>
        <a:bodyPr/>
        <a:lstStyle/>
        <a:p>
          <a:r>
            <a:rPr lang="en-US" dirty="0"/>
            <a:t>Gaming impair his/her health, hygiene and eating pattern.</a:t>
          </a:r>
        </a:p>
      </dgm:t>
    </dgm:pt>
    <dgm:pt modelId="{107C9EA7-E491-4A95-8A21-F84F77874369}" type="parTrans" cxnId="{A14ABBCD-2843-4AA4-B1DA-8DE3DC7C40AE}">
      <dgm:prSet/>
      <dgm:spPr/>
      <dgm:t>
        <a:bodyPr/>
        <a:lstStyle/>
        <a:p>
          <a:endParaRPr lang="en-US"/>
        </a:p>
      </dgm:t>
    </dgm:pt>
    <dgm:pt modelId="{A64BD8CD-2015-4875-8154-252B7EE3C96F}" type="sibTrans" cxnId="{A14ABBCD-2843-4AA4-B1DA-8DE3DC7C40AE}">
      <dgm:prSet/>
      <dgm:spPr/>
      <dgm:t>
        <a:bodyPr/>
        <a:lstStyle/>
        <a:p>
          <a:endParaRPr lang="en-US"/>
        </a:p>
      </dgm:t>
    </dgm:pt>
    <dgm:pt modelId="{316122F2-5CEC-4835-B4E6-F2913FC8642B}">
      <dgm:prSet/>
      <dgm:spPr/>
      <dgm:t>
        <a:bodyPr/>
        <a:lstStyle/>
        <a:p>
          <a:r>
            <a:rPr lang="en-US" dirty="0"/>
            <a:t>He/she avoids other activities?</a:t>
          </a:r>
        </a:p>
      </dgm:t>
    </dgm:pt>
    <dgm:pt modelId="{6739B2B7-A4B4-41C5-9773-608DE6FC7861}" type="parTrans" cxnId="{D9305287-E778-4C05-9DFA-B0395160B805}">
      <dgm:prSet/>
      <dgm:spPr/>
      <dgm:t>
        <a:bodyPr/>
        <a:lstStyle/>
        <a:p>
          <a:endParaRPr lang="en-US"/>
        </a:p>
      </dgm:t>
    </dgm:pt>
    <dgm:pt modelId="{2CF62BEC-AF74-4300-BEBB-900DD779A599}" type="sibTrans" cxnId="{D9305287-E778-4C05-9DFA-B0395160B805}">
      <dgm:prSet/>
      <dgm:spPr/>
      <dgm:t>
        <a:bodyPr/>
        <a:lstStyle/>
        <a:p>
          <a:endParaRPr lang="en-US"/>
        </a:p>
      </dgm:t>
    </dgm:pt>
    <dgm:pt modelId="{CFA9FAFA-495E-4A55-B459-2586EA9324B3}">
      <dgm:prSet/>
      <dgm:spPr/>
      <dgm:t>
        <a:bodyPr/>
        <a:lstStyle/>
        <a:p>
          <a:r>
            <a:rPr lang="en-US" dirty="0"/>
            <a:t>He/she tried to stop gaming but failed.</a:t>
          </a:r>
        </a:p>
      </dgm:t>
    </dgm:pt>
    <dgm:pt modelId="{441C8614-5F0E-4411-80B8-0D8F1A8EC12E}" type="parTrans" cxnId="{72AB74A6-9FF6-4A4B-B262-36D94BE1BAE5}">
      <dgm:prSet/>
      <dgm:spPr/>
      <dgm:t>
        <a:bodyPr/>
        <a:lstStyle/>
        <a:p>
          <a:endParaRPr lang="en-US"/>
        </a:p>
      </dgm:t>
    </dgm:pt>
    <dgm:pt modelId="{D085F21F-83DB-4F8F-9FC8-FFA6F647F1EF}" type="sibTrans" cxnId="{72AB74A6-9FF6-4A4B-B262-36D94BE1BAE5}">
      <dgm:prSet/>
      <dgm:spPr/>
      <dgm:t>
        <a:bodyPr/>
        <a:lstStyle/>
        <a:p>
          <a:endParaRPr lang="en-US"/>
        </a:p>
      </dgm:t>
    </dgm:pt>
    <dgm:pt modelId="{2B3A2702-B4BC-46F6-9D4A-C473107ECA40}">
      <dgm:prSet/>
      <dgm:spPr/>
      <dgm:t>
        <a:bodyPr/>
        <a:lstStyle/>
        <a:p>
          <a:r>
            <a:rPr lang="en-US" dirty="0"/>
            <a:t>Does gaming negatively affect his/her school performance?</a:t>
          </a:r>
        </a:p>
      </dgm:t>
    </dgm:pt>
    <dgm:pt modelId="{4C5B57E5-FFED-436F-8F5B-4B240067A40D}" type="parTrans" cxnId="{998A284B-24EA-48D0-8A14-D0FF65A0516F}">
      <dgm:prSet/>
      <dgm:spPr/>
      <dgm:t>
        <a:bodyPr/>
        <a:lstStyle/>
        <a:p>
          <a:endParaRPr lang="en-US"/>
        </a:p>
      </dgm:t>
    </dgm:pt>
    <dgm:pt modelId="{8EBBBFEB-4489-4A32-AA6C-DE68232E3E1E}" type="sibTrans" cxnId="{998A284B-24EA-48D0-8A14-D0FF65A0516F}">
      <dgm:prSet/>
      <dgm:spPr/>
      <dgm:t>
        <a:bodyPr/>
        <a:lstStyle/>
        <a:p>
          <a:endParaRPr lang="en-US"/>
        </a:p>
      </dgm:t>
    </dgm:pt>
    <dgm:pt modelId="{70A21B69-4A35-4895-AAF6-5A36E8BE261B}">
      <dgm:prSet/>
      <dgm:spPr/>
      <dgm:t>
        <a:bodyPr/>
        <a:lstStyle/>
        <a:p>
          <a:r>
            <a:rPr lang="en-US" dirty="0"/>
            <a:t>I rate his/her gaming as (0=never plays, 3=extremely harmful).</a:t>
          </a:r>
        </a:p>
      </dgm:t>
    </dgm:pt>
    <dgm:pt modelId="{344ABCEC-1C8C-4E5A-A1F5-015DB38652AE}" type="parTrans" cxnId="{749A2048-1F5C-412F-A7E9-24955E1511E3}">
      <dgm:prSet/>
      <dgm:spPr/>
      <dgm:t>
        <a:bodyPr/>
        <a:lstStyle/>
        <a:p>
          <a:endParaRPr lang="en-US"/>
        </a:p>
      </dgm:t>
    </dgm:pt>
    <dgm:pt modelId="{9FF1617A-4E69-4FFA-B115-5698D8D6DA81}" type="sibTrans" cxnId="{749A2048-1F5C-412F-A7E9-24955E1511E3}">
      <dgm:prSet/>
      <dgm:spPr/>
      <dgm:t>
        <a:bodyPr/>
        <a:lstStyle/>
        <a:p>
          <a:endParaRPr lang="en-US"/>
        </a:p>
      </dgm:t>
    </dgm:pt>
    <dgm:pt modelId="{6B991A26-F5A2-4D3C-AA46-DAEFFE6C686B}">
      <dgm:prSet/>
      <dgm:spPr/>
      <dgm:t>
        <a:bodyPr/>
        <a:lstStyle/>
        <a:p>
          <a:r>
            <a:rPr lang="en-US" dirty="0"/>
            <a:t>My friend's sex is: F - female, M - male.</a:t>
          </a:r>
        </a:p>
      </dgm:t>
    </dgm:pt>
    <dgm:pt modelId="{B4C70EBA-122A-40AB-A056-7D6EAB8FF7AB}" type="parTrans" cxnId="{6B494DED-8A43-42FD-896B-E2127973B012}">
      <dgm:prSet/>
      <dgm:spPr/>
      <dgm:t>
        <a:bodyPr/>
        <a:lstStyle/>
        <a:p>
          <a:endParaRPr lang="en-US"/>
        </a:p>
      </dgm:t>
    </dgm:pt>
    <dgm:pt modelId="{D143E491-17B4-458B-8026-87E64EFA09A7}" type="sibTrans" cxnId="{6B494DED-8A43-42FD-896B-E2127973B012}">
      <dgm:prSet/>
      <dgm:spPr/>
      <dgm:t>
        <a:bodyPr/>
        <a:lstStyle/>
        <a:p>
          <a:endParaRPr lang="en-US"/>
        </a:p>
      </dgm:t>
    </dgm:pt>
    <dgm:pt modelId="{F025A54E-A5B0-417E-947F-A9EBE2B56482}" type="pres">
      <dgm:prSet presAssocID="{32EA46B1-2785-42B3-9F3D-3CE9DC0AB4C3}" presName="linear" presStyleCnt="0">
        <dgm:presLayoutVars>
          <dgm:animLvl val="lvl"/>
          <dgm:resizeHandles val="exact"/>
        </dgm:presLayoutVars>
      </dgm:prSet>
      <dgm:spPr/>
    </dgm:pt>
    <dgm:pt modelId="{185CD2F3-F7D2-45DC-B328-E1B07118571C}" type="pres">
      <dgm:prSet presAssocID="{1831096A-CD0F-46C7-88BC-25AF7B46C7BA}" presName="parentText" presStyleLbl="node1" presStyleIdx="0" presStyleCnt="9">
        <dgm:presLayoutVars>
          <dgm:chMax val="0"/>
          <dgm:bulletEnabled val="1"/>
        </dgm:presLayoutVars>
      </dgm:prSet>
      <dgm:spPr/>
    </dgm:pt>
    <dgm:pt modelId="{71F353CB-7CCB-4581-975A-93EC9C98B2A0}" type="pres">
      <dgm:prSet presAssocID="{817383C4-6F78-45D4-8ADC-2B83320E525E}" presName="spacer" presStyleCnt="0"/>
      <dgm:spPr/>
    </dgm:pt>
    <dgm:pt modelId="{351A8B9F-226F-4A5C-ABF9-4DA51E391395}" type="pres">
      <dgm:prSet presAssocID="{A84E4142-55FD-470A-BFA4-15BF8BF1394E}" presName="parentText" presStyleLbl="node1" presStyleIdx="1" presStyleCnt="9">
        <dgm:presLayoutVars>
          <dgm:chMax val="0"/>
          <dgm:bulletEnabled val="1"/>
        </dgm:presLayoutVars>
      </dgm:prSet>
      <dgm:spPr/>
    </dgm:pt>
    <dgm:pt modelId="{86670A8D-E7BE-4A48-9B3A-4666648AD5C1}" type="pres">
      <dgm:prSet presAssocID="{8BAF2302-7EA1-4AD3-AAD4-087DA07B1A88}" presName="spacer" presStyleCnt="0"/>
      <dgm:spPr/>
    </dgm:pt>
    <dgm:pt modelId="{A582840B-AF62-41E9-AE1B-6216C8272E8C}" type="pres">
      <dgm:prSet presAssocID="{DE9F463E-E82C-4413-8437-FCDF655F2FEB}" presName="parentText" presStyleLbl="node1" presStyleIdx="2" presStyleCnt="9">
        <dgm:presLayoutVars>
          <dgm:chMax val="0"/>
          <dgm:bulletEnabled val="1"/>
        </dgm:presLayoutVars>
      </dgm:prSet>
      <dgm:spPr/>
    </dgm:pt>
    <dgm:pt modelId="{386507B4-2EA1-48C2-AE4D-D910475A99F3}" type="pres">
      <dgm:prSet presAssocID="{19244B34-A332-4BE4-9A21-083CC7340FAB}" presName="spacer" presStyleCnt="0"/>
      <dgm:spPr/>
    </dgm:pt>
    <dgm:pt modelId="{AB3DB5C2-B98C-4C2B-91E2-4701F001F8F1}" type="pres">
      <dgm:prSet presAssocID="{2E6EABD9-0A84-4913-8F65-C93842605153}" presName="parentText" presStyleLbl="node1" presStyleIdx="3" presStyleCnt="9">
        <dgm:presLayoutVars>
          <dgm:chMax val="0"/>
          <dgm:bulletEnabled val="1"/>
        </dgm:presLayoutVars>
      </dgm:prSet>
      <dgm:spPr/>
    </dgm:pt>
    <dgm:pt modelId="{AE5C70F2-B68B-4268-AB7F-0F44783D0558}" type="pres">
      <dgm:prSet presAssocID="{A64BD8CD-2015-4875-8154-252B7EE3C96F}" presName="spacer" presStyleCnt="0"/>
      <dgm:spPr/>
    </dgm:pt>
    <dgm:pt modelId="{C4765EEC-7C94-4B5A-8AE7-2EC86E69CAA5}" type="pres">
      <dgm:prSet presAssocID="{316122F2-5CEC-4835-B4E6-F2913FC8642B}" presName="parentText" presStyleLbl="node1" presStyleIdx="4" presStyleCnt="9">
        <dgm:presLayoutVars>
          <dgm:chMax val="0"/>
          <dgm:bulletEnabled val="1"/>
        </dgm:presLayoutVars>
      </dgm:prSet>
      <dgm:spPr/>
    </dgm:pt>
    <dgm:pt modelId="{A9548658-6A44-43C2-94DC-07830BF1C450}" type="pres">
      <dgm:prSet presAssocID="{2CF62BEC-AF74-4300-BEBB-900DD779A599}" presName="spacer" presStyleCnt="0"/>
      <dgm:spPr/>
    </dgm:pt>
    <dgm:pt modelId="{21D9FCE9-B402-4263-8CD6-F68B1217366B}" type="pres">
      <dgm:prSet presAssocID="{CFA9FAFA-495E-4A55-B459-2586EA9324B3}" presName="parentText" presStyleLbl="node1" presStyleIdx="5" presStyleCnt="9">
        <dgm:presLayoutVars>
          <dgm:chMax val="0"/>
          <dgm:bulletEnabled val="1"/>
        </dgm:presLayoutVars>
      </dgm:prSet>
      <dgm:spPr/>
    </dgm:pt>
    <dgm:pt modelId="{7C76D4E0-FCEA-4BB1-A414-E0AD256B3200}" type="pres">
      <dgm:prSet presAssocID="{D085F21F-83DB-4F8F-9FC8-FFA6F647F1EF}" presName="spacer" presStyleCnt="0"/>
      <dgm:spPr/>
    </dgm:pt>
    <dgm:pt modelId="{68E3CF7F-BAB9-47EF-9547-61490681EDE1}" type="pres">
      <dgm:prSet presAssocID="{2B3A2702-B4BC-46F6-9D4A-C473107ECA40}" presName="parentText" presStyleLbl="node1" presStyleIdx="6" presStyleCnt="9">
        <dgm:presLayoutVars>
          <dgm:chMax val="0"/>
          <dgm:bulletEnabled val="1"/>
        </dgm:presLayoutVars>
      </dgm:prSet>
      <dgm:spPr/>
    </dgm:pt>
    <dgm:pt modelId="{C82C137E-0E7B-47EF-8E23-F5AE9F739464}" type="pres">
      <dgm:prSet presAssocID="{8EBBBFEB-4489-4A32-AA6C-DE68232E3E1E}" presName="spacer" presStyleCnt="0"/>
      <dgm:spPr/>
    </dgm:pt>
    <dgm:pt modelId="{9B90DEBA-4F83-4C3D-9AC7-D32C31C5A5D8}" type="pres">
      <dgm:prSet presAssocID="{70A21B69-4A35-4895-AAF6-5A36E8BE261B}" presName="parentText" presStyleLbl="node1" presStyleIdx="7" presStyleCnt="9">
        <dgm:presLayoutVars>
          <dgm:chMax val="0"/>
          <dgm:bulletEnabled val="1"/>
        </dgm:presLayoutVars>
      </dgm:prSet>
      <dgm:spPr/>
    </dgm:pt>
    <dgm:pt modelId="{3E276CFF-3D87-4538-AE8F-1FDAB5F8D13A}" type="pres">
      <dgm:prSet presAssocID="{9FF1617A-4E69-4FFA-B115-5698D8D6DA81}" presName="spacer" presStyleCnt="0"/>
      <dgm:spPr/>
    </dgm:pt>
    <dgm:pt modelId="{EC7AE334-509B-4245-9B51-736DF433DA8C}" type="pres">
      <dgm:prSet presAssocID="{6B991A26-F5A2-4D3C-AA46-DAEFFE6C686B}" presName="parentText" presStyleLbl="node1" presStyleIdx="8" presStyleCnt="9">
        <dgm:presLayoutVars>
          <dgm:chMax val="0"/>
          <dgm:bulletEnabled val="1"/>
        </dgm:presLayoutVars>
      </dgm:prSet>
      <dgm:spPr/>
    </dgm:pt>
  </dgm:ptLst>
  <dgm:cxnLst>
    <dgm:cxn modelId="{D6303629-9F73-4733-BDBD-47BFF8853107}" type="presOf" srcId="{1831096A-CD0F-46C7-88BC-25AF7B46C7BA}" destId="{185CD2F3-F7D2-45DC-B328-E1B07118571C}" srcOrd="0" destOrd="0" presId="urn:microsoft.com/office/officeart/2005/8/layout/vList2"/>
    <dgm:cxn modelId="{C2622F64-C6CC-4951-B736-6C1FCF49A9E9}" srcId="{32EA46B1-2785-42B3-9F3D-3CE9DC0AB4C3}" destId="{A84E4142-55FD-470A-BFA4-15BF8BF1394E}" srcOrd="1" destOrd="0" parTransId="{84A1914A-A582-46A9-8904-F29527818108}" sibTransId="{8BAF2302-7EA1-4AD3-AAD4-087DA07B1A88}"/>
    <dgm:cxn modelId="{749A2048-1F5C-412F-A7E9-24955E1511E3}" srcId="{32EA46B1-2785-42B3-9F3D-3CE9DC0AB4C3}" destId="{70A21B69-4A35-4895-AAF6-5A36E8BE261B}" srcOrd="7" destOrd="0" parTransId="{344ABCEC-1C8C-4E5A-A1F5-015DB38652AE}" sibTransId="{9FF1617A-4E69-4FFA-B115-5698D8D6DA81}"/>
    <dgm:cxn modelId="{998A284B-24EA-48D0-8A14-D0FF65A0516F}" srcId="{32EA46B1-2785-42B3-9F3D-3CE9DC0AB4C3}" destId="{2B3A2702-B4BC-46F6-9D4A-C473107ECA40}" srcOrd="6" destOrd="0" parTransId="{4C5B57E5-FFED-436F-8F5B-4B240067A40D}" sibTransId="{8EBBBFEB-4489-4A32-AA6C-DE68232E3E1E}"/>
    <dgm:cxn modelId="{F09B2650-FC0B-428C-84C4-BED1D512D78B}" type="presOf" srcId="{2B3A2702-B4BC-46F6-9D4A-C473107ECA40}" destId="{68E3CF7F-BAB9-47EF-9547-61490681EDE1}" srcOrd="0" destOrd="0" presId="urn:microsoft.com/office/officeart/2005/8/layout/vList2"/>
    <dgm:cxn modelId="{D9305287-E778-4C05-9DFA-B0395160B805}" srcId="{32EA46B1-2785-42B3-9F3D-3CE9DC0AB4C3}" destId="{316122F2-5CEC-4835-B4E6-F2913FC8642B}" srcOrd="4" destOrd="0" parTransId="{6739B2B7-A4B4-41C5-9773-608DE6FC7861}" sibTransId="{2CF62BEC-AF74-4300-BEBB-900DD779A599}"/>
    <dgm:cxn modelId="{14900396-BD77-4C2E-8A03-FB6B7BD10CF2}" srcId="{32EA46B1-2785-42B3-9F3D-3CE9DC0AB4C3}" destId="{1831096A-CD0F-46C7-88BC-25AF7B46C7BA}" srcOrd="0" destOrd="0" parTransId="{7C7E85B7-66F8-4373-9787-8E37B16D4A01}" sibTransId="{817383C4-6F78-45D4-8ADC-2B83320E525E}"/>
    <dgm:cxn modelId="{C87E409F-8AC9-43FC-A845-C653ED72BF6B}" type="presOf" srcId="{2E6EABD9-0A84-4913-8F65-C93842605153}" destId="{AB3DB5C2-B98C-4C2B-91E2-4701F001F8F1}" srcOrd="0" destOrd="0" presId="urn:microsoft.com/office/officeart/2005/8/layout/vList2"/>
    <dgm:cxn modelId="{CF3FA3A4-E053-4799-AB29-19643C748EA4}" type="presOf" srcId="{6B991A26-F5A2-4D3C-AA46-DAEFFE6C686B}" destId="{EC7AE334-509B-4245-9B51-736DF433DA8C}" srcOrd="0" destOrd="0" presId="urn:microsoft.com/office/officeart/2005/8/layout/vList2"/>
    <dgm:cxn modelId="{72AB74A6-9FF6-4A4B-B262-36D94BE1BAE5}" srcId="{32EA46B1-2785-42B3-9F3D-3CE9DC0AB4C3}" destId="{CFA9FAFA-495E-4A55-B459-2586EA9324B3}" srcOrd="5" destOrd="0" parTransId="{441C8614-5F0E-4411-80B8-0D8F1A8EC12E}" sibTransId="{D085F21F-83DB-4F8F-9FC8-FFA6F647F1EF}"/>
    <dgm:cxn modelId="{8CD90FB5-9164-4073-9841-5E496A8D46B5}" type="presOf" srcId="{A84E4142-55FD-470A-BFA4-15BF8BF1394E}" destId="{351A8B9F-226F-4A5C-ABF9-4DA51E391395}" srcOrd="0" destOrd="0" presId="urn:microsoft.com/office/officeart/2005/8/layout/vList2"/>
    <dgm:cxn modelId="{EBEE44BE-D83B-4477-AFAE-AA005CF9239F}" type="presOf" srcId="{32EA46B1-2785-42B3-9F3D-3CE9DC0AB4C3}" destId="{F025A54E-A5B0-417E-947F-A9EBE2B56482}" srcOrd="0" destOrd="0" presId="urn:microsoft.com/office/officeart/2005/8/layout/vList2"/>
    <dgm:cxn modelId="{6DB31FC1-E74E-48A0-AA31-C751CE63C942}" type="presOf" srcId="{316122F2-5CEC-4835-B4E6-F2913FC8642B}" destId="{C4765EEC-7C94-4B5A-8AE7-2EC86E69CAA5}" srcOrd="0" destOrd="0" presId="urn:microsoft.com/office/officeart/2005/8/layout/vList2"/>
    <dgm:cxn modelId="{8BB808CC-2F8A-4E50-8551-8217D468D24E}" srcId="{32EA46B1-2785-42B3-9F3D-3CE9DC0AB4C3}" destId="{DE9F463E-E82C-4413-8437-FCDF655F2FEB}" srcOrd="2" destOrd="0" parTransId="{107ECCE7-F0F4-4AF2-8060-43FE5B5B8A3A}" sibTransId="{19244B34-A332-4BE4-9A21-083CC7340FAB}"/>
    <dgm:cxn modelId="{A14ABBCD-2843-4AA4-B1DA-8DE3DC7C40AE}" srcId="{32EA46B1-2785-42B3-9F3D-3CE9DC0AB4C3}" destId="{2E6EABD9-0A84-4913-8F65-C93842605153}" srcOrd="3" destOrd="0" parTransId="{107C9EA7-E491-4A95-8A21-F84F77874369}" sibTransId="{A64BD8CD-2015-4875-8154-252B7EE3C96F}"/>
    <dgm:cxn modelId="{F592C0D3-1373-48D1-8D2A-E98E34375B5F}" type="presOf" srcId="{CFA9FAFA-495E-4A55-B459-2586EA9324B3}" destId="{21D9FCE9-B402-4263-8CD6-F68B1217366B}" srcOrd="0" destOrd="0" presId="urn:microsoft.com/office/officeart/2005/8/layout/vList2"/>
    <dgm:cxn modelId="{6B494DED-8A43-42FD-896B-E2127973B012}" srcId="{32EA46B1-2785-42B3-9F3D-3CE9DC0AB4C3}" destId="{6B991A26-F5A2-4D3C-AA46-DAEFFE6C686B}" srcOrd="8" destOrd="0" parTransId="{B4C70EBA-122A-40AB-A056-7D6EAB8FF7AB}" sibTransId="{D143E491-17B4-458B-8026-87E64EFA09A7}"/>
    <dgm:cxn modelId="{A462B4F8-F42E-412D-9A42-AF94BA669674}" type="presOf" srcId="{DE9F463E-E82C-4413-8437-FCDF655F2FEB}" destId="{A582840B-AF62-41E9-AE1B-6216C8272E8C}" srcOrd="0" destOrd="0" presId="urn:microsoft.com/office/officeart/2005/8/layout/vList2"/>
    <dgm:cxn modelId="{30697FFB-2731-4B76-ACF0-4D7031B8BCE6}" type="presOf" srcId="{70A21B69-4A35-4895-AAF6-5A36E8BE261B}" destId="{9B90DEBA-4F83-4C3D-9AC7-D32C31C5A5D8}" srcOrd="0" destOrd="0" presId="urn:microsoft.com/office/officeart/2005/8/layout/vList2"/>
    <dgm:cxn modelId="{95FC5FBC-6292-42C0-BB76-1C17328273A9}" type="presParOf" srcId="{F025A54E-A5B0-417E-947F-A9EBE2B56482}" destId="{185CD2F3-F7D2-45DC-B328-E1B07118571C}" srcOrd="0" destOrd="0" presId="urn:microsoft.com/office/officeart/2005/8/layout/vList2"/>
    <dgm:cxn modelId="{B4999093-6739-4C38-9B13-2E90BD998A18}" type="presParOf" srcId="{F025A54E-A5B0-417E-947F-A9EBE2B56482}" destId="{71F353CB-7CCB-4581-975A-93EC9C98B2A0}" srcOrd="1" destOrd="0" presId="urn:microsoft.com/office/officeart/2005/8/layout/vList2"/>
    <dgm:cxn modelId="{D833F58D-7754-418E-A210-A4CE637A28DE}" type="presParOf" srcId="{F025A54E-A5B0-417E-947F-A9EBE2B56482}" destId="{351A8B9F-226F-4A5C-ABF9-4DA51E391395}" srcOrd="2" destOrd="0" presId="urn:microsoft.com/office/officeart/2005/8/layout/vList2"/>
    <dgm:cxn modelId="{54A72286-98BC-4A9A-963A-3BCB3A4E7D54}" type="presParOf" srcId="{F025A54E-A5B0-417E-947F-A9EBE2B56482}" destId="{86670A8D-E7BE-4A48-9B3A-4666648AD5C1}" srcOrd="3" destOrd="0" presId="urn:microsoft.com/office/officeart/2005/8/layout/vList2"/>
    <dgm:cxn modelId="{60AD63B8-BE06-4315-A9C9-845468EA3C2E}" type="presParOf" srcId="{F025A54E-A5B0-417E-947F-A9EBE2B56482}" destId="{A582840B-AF62-41E9-AE1B-6216C8272E8C}" srcOrd="4" destOrd="0" presId="urn:microsoft.com/office/officeart/2005/8/layout/vList2"/>
    <dgm:cxn modelId="{15CCFC2D-FAE3-4006-8A7E-06C764A6FCDF}" type="presParOf" srcId="{F025A54E-A5B0-417E-947F-A9EBE2B56482}" destId="{386507B4-2EA1-48C2-AE4D-D910475A99F3}" srcOrd="5" destOrd="0" presId="urn:microsoft.com/office/officeart/2005/8/layout/vList2"/>
    <dgm:cxn modelId="{4B4D66E0-8C9B-469C-99F4-4977809A4C1A}" type="presParOf" srcId="{F025A54E-A5B0-417E-947F-A9EBE2B56482}" destId="{AB3DB5C2-B98C-4C2B-91E2-4701F001F8F1}" srcOrd="6" destOrd="0" presId="urn:microsoft.com/office/officeart/2005/8/layout/vList2"/>
    <dgm:cxn modelId="{C213012B-F765-4F9C-B12F-03A28AED7950}" type="presParOf" srcId="{F025A54E-A5B0-417E-947F-A9EBE2B56482}" destId="{AE5C70F2-B68B-4268-AB7F-0F44783D0558}" srcOrd="7" destOrd="0" presId="urn:microsoft.com/office/officeart/2005/8/layout/vList2"/>
    <dgm:cxn modelId="{45F20723-6571-4B07-94C4-6A7BE0428825}" type="presParOf" srcId="{F025A54E-A5B0-417E-947F-A9EBE2B56482}" destId="{C4765EEC-7C94-4B5A-8AE7-2EC86E69CAA5}" srcOrd="8" destOrd="0" presId="urn:microsoft.com/office/officeart/2005/8/layout/vList2"/>
    <dgm:cxn modelId="{9B86DEA7-9977-4264-A86B-0ABF581D2AB4}" type="presParOf" srcId="{F025A54E-A5B0-417E-947F-A9EBE2B56482}" destId="{A9548658-6A44-43C2-94DC-07830BF1C450}" srcOrd="9" destOrd="0" presId="urn:microsoft.com/office/officeart/2005/8/layout/vList2"/>
    <dgm:cxn modelId="{D8ED63C2-5D0E-4B7B-8655-F0DC53EBFDDD}" type="presParOf" srcId="{F025A54E-A5B0-417E-947F-A9EBE2B56482}" destId="{21D9FCE9-B402-4263-8CD6-F68B1217366B}" srcOrd="10" destOrd="0" presId="urn:microsoft.com/office/officeart/2005/8/layout/vList2"/>
    <dgm:cxn modelId="{5762A30D-1802-4B27-8383-4B4DAAF746C8}" type="presParOf" srcId="{F025A54E-A5B0-417E-947F-A9EBE2B56482}" destId="{7C76D4E0-FCEA-4BB1-A414-E0AD256B3200}" srcOrd="11" destOrd="0" presId="urn:microsoft.com/office/officeart/2005/8/layout/vList2"/>
    <dgm:cxn modelId="{463A4B01-E6A3-4F96-AC0D-06EA0899DD87}" type="presParOf" srcId="{F025A54E-A5B0-417E-947F-A9EBE2B56482}" destId="{68E3CF7F-BAB9-47EF-9547-61490681EDE1}" srcOrd="12" destOrd="0" presId="urn:microsoft.com/office/officeart/2005/8/layout/vList2"/>
    <dgm:cxn modelId="{7963F69B-C31D-41FC-81CE-605F06F8B83A}" type="presParOf" srcId="{F025A54E-A5B0-417E-947F-A9EBE2B56482}" destId="{C82C137E-0E7B-47EF-8E23-F5AE9F739464}" srcOrd="13" destOrd="0" presId="urn:microsoft.com/office/officeart/2005/8/layout/vList2"/>
    <dgm:cxn modelId="{5F0627D9-7EC4-443C-BD7B-115E2425F26E}" type="presParOf" srcId="{F025A54E-A5B0-417E-947F-A9EBE2B56482}" destId="{9B90DEBA-4F83-4C3D-9AC7-D32C31C5A5D8}" srcOrd="14" destOrd="0" presId="urn:microsoft.com/office/officeart/2005/8/layout/vList2"/>
    <dgm:cxn modelId="{32B9369E-5F99-4608-B155-059EDC71E348}" type="presParOf" srcId="{F025A54E-A5B0-417E-947F-A9EBE2B56482}" destId="{3E276CFF-3D87-4538-AE8F-1FDAB5F8D13A}" srcOrd="15" destOrd="0" presId="urn:microsoft.com/office/officeart/2005/8/layout/vList2"/>
    <dgm:cxn modelId="{654BEC66-8E65-47F3-8089-5B89568749C4}" type="presParOf" srcId="{F025A54E-A5B0-417E-947F-A9EBE2B56482}" destId="{EC7AE334-509B-4245-9B51-736DF433DA8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0ED27E-BED8-4BD9-AD14-22AB97577C0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1527385-9CF3-442C-BF2A-8415C007A3C5}">
      <dgm:prSet phldrT="[Text]"/>
      <dgm:spPr/>
      <dgm:t>
        <a:bodyPr/>
        <a:lstStyle/>
        <a:p>
          <a:r>
            <a:rPr lang="en-US" dirty="0"/>
            <a:t>Internet addiction status</a:t>
          </a:r>
        </a:p>
      </dgm:t>
    </dgm:pt>
    <dgm:pt modelId="{45B583C3-AC81-48E3-BC7B-57870D079405}" type="parTrans" cxnId="{51B311A2-7949-442B-B116-31786D410192}">
      <dgm:prSet/>
      <dgm:spPr/>
      <dgm:t>
        <a:bodyPr/>
        <a:lstStyle/>
        <a:p>
          <a:endParaRPr lang="en-US"/>
        </a:p>
      </dgm:t>
    </dgm:pt>
    <dgm:pt modelId="{3D74C838-CD44-47C9-856C-2FFB9CBF1A09}" type="sibTrans" cxnId="{51B311A2-7949-442B-B116-31786D410192}">
      <dgm:prSet/>
      <dgm:spPr/>
      <dgm:t>
        <a:bodyPr/>
        <a:lstStyle/>
        <a:p>
          <a:endParaRPr lang="en-US"/>
        </a:p>
      </dgm:t>
    </dgm:pt>
    <dgm:pt modelId="{92D7DFE9-8997-4089-BDBD-8D419D0B1CBD}" type="pres">
      <dgm:prSet presAssocID="{C90ED27E-BED8-4BD9-AD14-22AB97577C08}" presName="diagram" presStyleCnt="0">
        <dgm:presLayoutVars>
          <dgm:dir/>
          <dgm:resizeHandles val="exact"/>
        </dgm:presLayoutVars>
      </dgm:prSet>
      <dgm:spPr/>
    </dgm:pt>
    <dgm:pt modelId="{1C1FCCE8-D723-4767-B9DB-81E356155BEF}" type="pres">
      <dgm:prSet presAssocID="{31527385-9CF3-442C-BF2A-8415C007A3C5}" presName="node" presStyleLbl="node1" presStyleIdx="0" presStyleCnt="1" custLinFactNeighborX="20589" custLinFactNeighborY="243">
        <dgm:presLayoutVars>
          <dgm:bulletEnabled val="1"/>
        </dgm:presLayoutVars>
      </dgm:prSet>
      <dgm:spPr/>
    </dgm:pt>
  </dgm:ptLst>
  <dgm:cxnLst>
    <dgm:cxn modelId="{B19C7F1D-50C2-4C80-B059-4EAAB03D8148}" type="presOf" srcId="{C90ED27E-BED8-4BD9-AD14-22AB97577C08}" destId="{92D7DFE9-8997-4089-BDBD-8D419D0B1CBD}" srcOrd="0" destOrd="0" presId="urn:microsoft.com/office/officeart/2005/8/layout/default"/>
    <dgm:cxn modelId="{51B311A2-7949-442B-B116-31786D410192}" srcId="{C90ED27E-BED8-4BD9-AD14-22AB97577C08}" destId="{31527385-9CF3-442C-BF2A-8415C007A3C5}" srcOrd="0" destOrd="0" parTransId="{45B583C3-AC81-48E3-BC7B-57870D079405}" sibTransId="{3D74C838-CD44-47C9-856C-2FFB9CBF1A09}"/>
    <dgm:cxn modelId="{35D8FBD8-99D9-4687-8A6C-078E2AC4718A}" type="presOf" srcId="{31527385-9CF3-442C-BF2A-8415C007A3C5}" destId="{1C1FCCE8-D723-4767-B9DB-81E356155BEF}" srcOrd="0" destOrd="0" presId="urn:microsoft.com/office/officeart/2005/8/layout/default"/>
    <dgm:cxn modelId="{78524A4D-8470-4456-9290-9FCC9AB451FC}" type="presParOf" srcId="{92D7DFE9-8997-4089-BDBD-8D419D0B1CBD}" destId="{1C1FCCE8-D723-4767-B9DB-81E356155BEF}"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EA46B1-2785-42B3-9F3D-3CE9DC0AB4C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831096A-CD0F-46C7-88BC-25AF7B46C7BA}">
      <dgm:prSet phldrT="[Text]"/>
      <dgm:spPr/>
      <dgm:t>
        <a:bodyPr/>
        <a:lstStyle/>
        <a:p>
          <a:r>
            <a:rPr lang="en-US" dirty="0"/>
            <a:t>I know his/her gaming use (N/A?).</a:t>
          </a:r>
        </a:p>
      </dgm:t>
    </dgm:pt>
    <dgm:pt modelId="{7C7E85B7-66F8-4373-9787-8E37B16D4A01}" type="parTrans" cxnId="{14900396-BD77-4C2E-8A03-FB6B7BD10CF2}">
      <dgm:prSet/>
      <dgm:spPr/>
      <dgm:t>
        <a:bodyPr/>
        <a:lstStyle/>
        <a:p>
          <a:endParaRPr lang="en-US"/>
        </a:p>
      </dgm:t>
    </dgm:pt>
    <dgm:pt modelId="{817383C4-6F78-45D4-8ADC-2B83320E525E}" type="sibTrans" cxnId="{14900396-BD77-4C2E-8A03-FB6B7BD10CF2}">
      <dgm:prSet/>
      <dgm:spPr/>
      <dgm:t>
        <a:bodyPr/>
        <a:lstStyle/>
        <a:p>
          <a:endParaRPr lang="en-US"/>
        </a:p>
      </dgm:t>
    </dgm:pt>
    <dgm:pt modelId="{A84E4142-55FD-470A-BFA4-15BF8BF1394E}">
      <dgm:prSet/>
      <dgm:spPr/>
      <dgm:t>
        <a:bodyPr/>
        <a:lstStyle/>
        <a:p>
          <a:r>
            <a:rPr lang="en-US" dirty="0"/>
            <a:t>He/she prefers gaming than socializing.</a:t>
          </a:r>
        </a:p>
      </dgm:t>
    </dgm:pt>
    <dgm:pt modelId="{84A1914A-A582-46A9-8904-F29527818108}" type="parTrans" cxnId="{C2622F64-C6CC-4951-B736-6C1FCF49A9E9}">
      <dgm:prSet/>
      <dgm:spPr/>
      <dgm:t>
        <a:bodyPr/>
        <a:lstStyle/>
        <a:p>
          <a:endParaRPr lang="en-US"/>
        </a:p>
      </dgm:t>
    </dgm:pt>
    <dgm:pt modelId="{8BAF2302-7EA1-4AD3-AAD4-087DA07B1A88}" type="sibTrans" cxnId="{C2622F64-C6CC-4951-B736-6C1FCF49A9E9}">
      <dgm:prSet/>
      <dgm:spPr/>
      <dgm:t>
        <a:bodyPr/>
        <a:lstStyle/>
        <a:p>
          <a:endParaRPr lang="en-US"/>
        </a:p>
      </dgm:t>
    </dgm:pt>
    <dgm:pt modelId="{DE9F463E-E82C-4413-8437-FCDF655F2FEB}">
      <dgm:prSet/>
      <dgm:spPr/>
      <dgm:t>
        <a:bodyPr/>
        <a:lstStyle/>
        <a:p>
          <a:r>
            <a:rPr lang="en-US" dirty="0"/>
            <a:t>His/her acquaintances and/or parents are concerned about his gaming.</a:t>
          </a:r>
        </a:p>
      </dgm:t>
    </dgm:pt>
    <dgm:pt modelId="{107ECCE7-F0F4-4AF2-8060-43FE5B5B8A3A}" type="parTrans" cxnId="{8BB808CC-2F8A-4E50-8551-8217D468D24E}">
      <dgm:prSet/>
      <dgm:spPr/>
      <dgm:t>
        <a:bodyPr/>
        <a:lstStyle/>
        <a:p>
          <a:endParaRPr lang="en-US"/>
        </a:p>
      </dgm:t>
    </dgm:pt>
    <dgm:pt modelId="{19244B34-A332-4BE4-9A21-083CC7340FAB}" type="sibTrans" cxnId="{8BB808CC-2F8A-4E50-8551-8217D468D24E}">
      <dgm:prSet/>
      <dgm:spPr/>
      <dgm:t>
        <a:bodyPr/>
        <a:lstStyle/>
        <a:p>
          <a:endParaRPr lang="en-US"/>
        </a:p>
      </dgm:t>
    </dgm:pt>
    <dgm:pt modelId="{2E6EABD9-0A84-4913-8F65-C93842605153}">
      <dgm:prSet/>
      <dgm:spPr/>
      <dgm:t>
        <a:bodyPr/>
        <a:lstStyle/>
        <a:p>
          <a:r>
            <a:rPr lang="en-US" dirty="0"/>
            <a:t>Gaming impair his/her health, hygiene and eating pattern.</a:t>
          </a:r>
        </a:p>
      </dgm:t>
    </dgm:pt>
    <dgm:pt modelId="{107C9EA7-E491-4A95-8A21-F84F77874369}" type="parTrans" cxnId="{A14ABBCD-2843-4AA4-B1DA-8DE3DC7C40AE}">
      <dgm:prSet/>
      <dgm:spPr/>
      <dgm:t>
        <a:bodyPr/>
        <a:lstStyle/>
        <a:p>
          <a:endParaRPr lang="en-US"/>
        </a:p>
      </dgm:t>
    </dgm:pt>
    <dgm:pt modelId="{A64BD8CD-2015-4875-8154-252B7EE3C96F}" type="sibTrans" cxnId="{A14ABBCD-2843-4AA4-B1DA-8DE3DC7C40AE}">
      <dgm:prSet/>
      <dgm:spPr/>
      <dgm:t>
        <a:bodyPr/>
        <a:lstStyle/>
        <a:p>
          <a:endParaRPr lang="en-US"/>
        </a:p>
      </dgm:t>
    </dgm:pt>
    <dgm:pt modelId="{316122F2-5CEC-4835-B4E6-F2913FC8642B}">
      <dgm:prSet/>
      <dgm:spPr/>
      <dgm:t>
        <a:bodyPr/>
        <a:lstStyle/>
        <a:p>
          <a:r>
            <a:rPr lang="en-US" dirty="0"/>
            <a:t>He/she avoids other activities?</a:t>
          </a:r>
        </a:p>
      </dgm:t>
    </dgm:pt>
    <dgm:pt modelId="{6739B2B7-A4B4-41C5-9773-608DE6FC7861}" type="parTrans" cxnId="{D9305287-E778-4C05-9DFA-B0395160B805}">
      <dgm:prSet/>
      <dgm:spPr/>
      <dgm:t>
        <a:bodyPr/>
        <a:lstStyle/>
        <a:p>
          <a:endParaRPr lang="en-US"/>
        </a:p>
      </dgm:t>
    </dgm:pt>
    <dgm:pt modelId="{2CF62BEC-AF74-4300-BEBB-900DD779A599}" type="sibTrans" cxnId="{D9305287-E778-4C05-9DFA-B0395160B805}">
      <dgm:prSet/>
      <dgm:spPr/>
      <dgm:t>
        <a:bodyPr/>
        <a:lstStyle/>
        <a:p>
          <a:endParaRPr lang="en-US"/>
        </a:p>
      </dgm:t>
    </dgm:pt>
    <dgm:pt modelId="{CFA9FAFA-495E-4A55-B459-2586EA9324B3}">
      <dgm:prSet/>
      <dgm:spPr/>
      <dgm:t>
        <a:bodyPr/>
        <a:lstStyle/>
        <a:p>
          <a:r>
            <a:rPr lang="en-US" dirty="0"/>
            <a:t>He/she tried to stop gaming but failed.</a:t>
          </a:r>
        </a:p>
      </dgm:t>
    </dgm:pt>
    <dgm:pt modelId="{441C8614-5F0E-4411-80B8-0D8F1A8EC12E}" type="parTrans" cxnId="{72AB74A6-9FF6-4A4B-B262-36D94BE1BAE5}">
      <dgm:prSet/>
      <dgm:spPr/>
      <dgm:t>
        <a:bodyPr/>
        <a:lstStyle/>
        <a:p>
          <a:endParaRPr lang="en-US"/>
        </a:p>
      </dgm:t>
    </dgm:pt>
    <dgm:pt modelId="{D085F21F-83DB-4F8F-9FC8-FFA6F647F1EF}" type="sibTrans" cxnId="{72AB74A6-9FF6-4A4B-B262-36D94BE1BAE5}">
      <dgm:prSet/>
      <dgm:spPr/>
      <dgm:t>
        <a:bodyPr/>
        <a:lstStyle/>
        <a:p>
          <a:endParaRPr lang="en-US"/>
        </a:p>
      </dgm:t>
    </dgm:pt>
    <dgm:pt modelId="{2B3A2702-B4BC-46F6-9D4A-C473107ECA40}">
      <dgm:prSet/>
      <dgm:spPr/>
      <dgm:t>
        <a:bodyPr/>
        <a:lstStyle/>
        <a:p>
          <a:r>
            <a:rPr lang="en-US" dirty="0"/>
            <a:t>Does gaming negatively affect his/her school performance?</a:t>
          </a:r>
        </a:p>
      </dgm:t>
    </dgm:pt>
    <dgm:pt modelId="{4C5B57E5-FFED-436F-8F5B-4B240067A40D}" type="parTrans" cxnId="{998A284B-24EA-48D0-8A14-D0FF65A0516F}">
      <dgm:prSet/>
      <dgm:spPr/>
      <dgm:t>
        <a:bodyPr/>
        <a:lstStyle/>
        <a:p>
          <a:endParaRPr lang="en-US"/>
        </a:p>
      </dgm:t>
    </dgm:pt>
    <dgm:pt modelId="{8EBBBFEB-4489-4A32-AA6C-DE68232E3E1E}" type="sibTrans" cxnId="{998A284B-24EA-48D0-8A14-D0FF65A0516F}">
      <dgm:prSet/>
      <dgm:spPr/>
      <dgm:t>
        <a:bodyPr/>
        <a:lstStyle/>
        <a:p>
          <a:endParaRPr lang="en-US"/>
        </a:p>
      </dgm:t>
    </dgm:pt>
    <dgm:pt modelId="{70A21B69-4A35-4895-AAF6-5A36E8BE261B}">
      <dgm:prSet/>
      <dgm:spPr/>
      <dgm:t>
        <a:bodyPr/>
        <a:lstStyle/>
        <a:p>
          <a:r>
            <a:rPr lang="en-US" dirty="0"/>
            <a:t>I rate his/her gaming as (0=never plays, 3=extremely harmful).</a:t>
          </a:r>
        </a:p>
      </dgm:t>
    </dgm:pt>
    <dgm:pt modelId="{344ABCEC-1C8C-4E5A-A1F5-015DB38652AE}" type="parTrans" cxnId="{749A2048-1F5C-412F-A7E9-24955E1511E3}">
      <dgm:prSet/>
      <dgm:spPr/>
      <dgm:t>
        <a:bodyPr/>
        <a:lstStyle/>
        <a:p>
          <a:endParaRPr lang="en-US"/>
        </a:p>
      </dgm:t>
    </dgm:pt>
    <dgm:pt modelId="{9FF1617A-4E69-4FFA-B115-5698D8D6DA81}" type="sibTrans" cxnId="{749A2048-1F5C-412F-A7E9-24955E1511E3}">
      <dgm:prSet/>
      <dgm:spPr/>
      <dgm:t>
        <a:bodyPr/>
        <a:lstStyle/>
        <a:p>
          <a:endParaRPr lang="en-US"/>
        </a:p>
      </dgm:t>
    </dgm:pt>
    <dgm:pt modelId="{6B991A26-F5A2-4D3C-AA46-DAEFFE6C686B}">
      <dgm:prSet/>
      <dgm:spPr/>
      <dgm:t>
        <a:bodyPr/>
        <a:lstStyle/>
        <a:p>
          <a:r>
            <a:rPr lang="en-US" dirty="0"/>
            <a:t>My friend's sex is: F - female, M - male.</a:t>
          </a:r>
        </a:p>
      </dgm:t>
    </dgm:pt>
    <dgm:pt modelId="{B4C70EBA-122A-40AB-A056-7D6EAB8FF7AB}" type="parTrans" cxnId="{6B494DED-8A43-42FD-896B-E2127973B012}">
      <dgm:prSet/>
      <dgm:spPr/>
      <dgm:t>
        <a:bodyPr/>
        <a:lstStyle/>
        <a:p>
          <a:endParaRPr lang="en-US"/>
        </a:p>
      </dgm:t>
    </dgm:pt>
    <dgm:pt modelId="{D143E491-17B4-458B-8026-87E64EFA09A7}" type="sibTrans" cxnId="{6B494DED-8A43-42FD-896B-E2127973B012}">
      <dgm:prSet/>
      <dgm:spPr/>
      <dgm:t>
        <a:bodyPr/>
        <a:lstStyle/>
        <a:p>
          <a:endParaRPr lang="en-US"/>
        </a:p>
      </dgm:t>
    </dgm:pt>
    <dgm:pt modelId="{F025A54E-A5B0-417E-947F-A9EBE2B56482}" type="pres">
      <dgm:prSet presAssocID="{32EA46B1-2785-42B3-9F3D-3CE9DC0AB4C3}" presName="linear" presStyleCnt="0">
        <dgm:presLayoutVars>
          <dgm:animLvl val="lvl"/>
          <dgm:resizeHandles val="exact"/>
        </dgm:presLayoutVars>
      </dgm:prSet>
      <dgm:spPr/>
    </dgm:pt>
    <dgm:pt modelId="{185CD2F3-F7D2-45DC-B328-E1B07118571C}" type="pres">
      <dgm:prSet presAssocID="{1831096A-CD0F-46C7-88BC-25AF7B46C7BA}" presName="parentText" presStyleLbl="node1" presStyleIdx="0" presStyleCnt="9">
        <dgm:presLayoutVars>
          <dgm:chMax val="0"/>
          <dgm:bulletEnabled val="1"/>
        </dgm:presLayoutVars>
      </dgm:prSet>
      <dgm:spPr/>
    </dgm:pt>
    <dgm:pt modelId="{71F353CB-7CCB-4581-975A-93EC9C98B2A0}" type="pres">
      <dgm:prSet presAssocID="{817383C4-6F78-45D4-8ADC-2B83320E525E}" presName="spacer" presStyleCnt="0"/>
      <dgm:spPr/>
    </dgm:pt>
    <dgm:pt modelId="{351A8B9F-226F-4A5C-ABF9-4DA51E391395}" type="pres">
      <dgm:prSet presAssocID="{A84E4142-55FD-470A-BFA4-15BF8BF1394E}" presName="parentText" presStyleLbl="node1" presStyleIdx="1" presStyleCnt="9">
        <dgm:presLayoutVars>
          <dgm:chMax val="0"/>
          <dgm:bulletEnabled val="1"/>
        </dgm:presLayoutVars>
      </dgm:prSet>
      <dgm:spPr/>
    </dgm:pt>
    <dgm:pt modelId="{86670A8D-E7BE-4A48-9B3A-4666648AD5C1}" type="pres">
      <dgm:prSet presAssocID="{8BAF2302-7EA1-4AD3-AAD4-087DA07B1A88}" presName="spacer" presStyleCnt="0"/>
      <dgm:spPr/>
    </dgm:pt>
    <dgm:pt modelId="{A582840B-AF62-41E9-AE1B-6216C8272E8C}" type="pres">
      <dgm:prSet presAssocID="{DE9F463E-E82C-4413-8437-FCDF655F2FEB}" presName="parentText" presStyleLbl="node1" presStyleIdx="2" presStyleCnt="9">
        <dgm:presLayoutVars>
          <dgm:chMax val="0"/>
          <dgm:bulletEnabled val="1"/>
        </dgm:presLayoutVars>
      </dgm:prSet>
      <dgm:spPr/>
    </dgm:pt>
    <dgm:pt modelId="{386507B4-2EA1-48C2-AE4D-D910475A99F3}" type="pres">
      <dgm:prSet presAssocID="{19244B34-A332-4BE4-9A21-083CC7340FAB}" presName="spacer" presStyleCnt="0"/>
      <dgm:spPr/>
    </dgm:pt>
    <dgm:pt modelId="{AB3DB5C2-B98C-4C2B-91E2-4701F001F8F1}" type="pres">
      <dgm:prSet presAssocID="{2E6EABD9-0A84-4913-8F65-C93842605153}" presName="parentText" presStyleLbl="node1" presStyleIdx="3" presStyleCnt="9">
        <dgm:presLayoutVars>
          <dgm:chMax val="0"/>
          <dgm:bulletEnabled val="1"/>
        </dgm:presLayoutVars>
      </dgm:prSet>
      <dgm:spPr/>
    </dgm:pt>
    <dgm:pt modelId="{AE5C70F2-B68B-4268-AB7F-0F44783D0558}" type="pres">
      <dgm:prSet presAssocID="{A64BD8CD-2015-4875-8154-252B7EE3C96F}" presName="spacer" presStyleCnt="0"/>
      <dgm:spPr/>
    </dgm:pt>
    <dgm:pt modelId="{C4765EEC-7C94-4B5A-8AE7-2EC86E69CAA5}" type="pres">
      <dgm:prSet presAssocID="{316122F2-5CEC-4835-B4E6-F2913FC8642B}" presName="parentText" presStyleLbl="node1" presStyleIdx="4" presStyleCnt="9">
        <dgm:presLayoutVars>
          <dgm:chMax val="0"/>
          <dgm:bulletEnabled val="1"/>
        </dgm:presLayoutVars>
      </dgm:prSet>
      <dgm:spPr/>
    </dgm:pt>
    <dgm:pt modelId="{A9548658-6A44-43C2-94DC-07830BF1C450}" type="pres">
      <dgm:prSet presAssocID="{2CF62BEC-AF74-4300-BEBB-900DD779A599}" presName="spacer" presStyleCnt="0"/>
      <dgm:spPr/>
    </dgm:pt>
    <dgm:pt modelId="{21D9FCE9-B402-4263-8CD6-F68B1217366B}" type="pres">
      <dgm:prSet presAssocID="{CFA9FAFA-495E-4A55-B459-2586EA9324B3}" presName="parentText" presStyleLbl="node1" presStyleIdx="5" presStyleCnt="9">
        <dgm:presLayoutVars>
          <dgm:chMax val="0"/>
          <dgm:bulletEnabled val="1"/>
        </dgm:presLayoutVars>
      </dgm:prSet>
      <dgm:spPr/>
    </dgm:pt>
    <dgm:pt modelId="{7C76D4E0-FCEA-4BB1-A414-E0AD256B3200}" type="pres">
      <dgm:prSet presAssocID="{D085F21F-83DB-4F8F-9FC8-FFA6F647F1EF}" presName="spacer" presStyleCnt="0"/>
      <dgm:spPr/>
    </dgm:pt>
    <dgm:pt modelId="{68E3CF7F-BAB9-47EF-9547-61490681EDE1}" type="pres">
      <dgm:prSet presAssocID="{2B3A2702-B4BC-46F6-9D4A-C473107ECA40}" presName="parentText" presStyleLbl="node1" presStyleIdx="6" presStyleCnt="9">
        <dgm:presLayoutVars>
          <dgm:chMax val="0"/>
          <dgm:bulletEnabled val="1"/>
        </dgm:presLayoutVars>
      </dgm:prSet>
      <dgm:spPr/>
    </dgm:pt>
    <dgm:pt modelId="{C82C137E-0E7B-47EF-8E23-F5AE9F739464}" type="pres">
      <dgm:prSet presAssocID="{8EBBBFEB-4489-4A32-AA6C-DE68232E3E1E}" presName="spacer" presStyleCnt="0"/>
      <dgm:spPr/>
    </dgm:pt>
    <dgm:pt modelId="{9B90DEBA-4F83-4C3D-9AC7-D32C31C5A5D8}" type="pres">
      <dgm:prSet presAssocID="{70A21B69-4A35-4895-AAF6-5A36E8BE261B}" presName="parentText" presStyleLbl="node1" presStyleIdx="7" presStyleCnt="9">
        <dgm:presLayoutVars>
          <dgm:chMax val="0"/>
          <dgm:bulletEnabled val="1"/>
        </dgm:presLayoutVars>
      </dgm:prSet>
      <dgm:spPr/>
    </dgm:pt>
    <dgm:pt modelId="{3E276CFF-3D87-4538-AE8F-1FDAB5F8D13A}" type="pres">
      <dgm:prSet presAssocID="{9FF1617A-4E69-4FFA-B115-5698D8D6DA81}" presName="spacer" presStyleCnt="0"/>
      <dgm:spPr/>
    </dgm:pt>
    <dgm:pt modelId="{EC7AE334-509B-4245-9B51-736DF433DA8C}" type="pres">
      <dgm:prSet presAssocID="{6B991A26-F5A2-4D3C-AA46-DAEFFE6C686B}" presName="parentText" presStyleLbl="node1" presStyleIdx="8" presStyleCnt="9">
        <dgm:presLayoutVars>
          <dgm:chMax val="0"/>
          <dgm:bulletEnabled val="1"/>
        </dgm:presLayoutVars>
      </dgm:prSet>
      <dgm:spPr/>
    </dgm:pt>
  </dgm:ptLst>
  <dgm:cxnLst>
    <dgm:cxn modelId="{D6303629-9F73-4733-BDBD-47BFF8853107}" type="presOf" srcId="{1831096A-CD0F-46C7-88BC-25AF7B46C7BA}" destId="{185CD2F3-F7D2-45DC-B328-E1B07118571C}" srcOrd="0" destOrd="0" presId="urn:microsoft.com/office/officeart/2005/8/layout/vList2"/>
    <dgm:cxn modelId="{C2622F64-C6CC-4951-B736-6C1FCF49A9E9}" srcId="{32EA46B1-2785-42B3-9F3D-3CE9DC0AB4C3}" destId="{A84E4142-55FD-470A-BFA4-15BF8BF1394E}" srcOrd="1" destOrd="0" parTransId="{84A1914A-A582-46A9-8904-F29527818108}" sibTransId="{8BAF2302-7EA1-4AD3-AAD4-087DA07B1A88}"/>
    <dgm:cxn modelId="{749A2048-1F5C-412F-A7E9-24955E1511E3}" srcId="{32EA46B1-2785-42B3-9F3D-3CE9DC0AB4C3}" destId="{70A21B69-4A35-4895-AAF6-5A36E8BE261B}" srcOrd="7" destOrd="0" parTransId="{344ABCEC-1C8C-4E5A-A1F5-015DB38652AE}" sibTransId="{9FF1617A-4E69-4FFA-B115-5698D8D6DA81}"/>
    <dgm:cxn modelId="{998A284B-24EA-48D0-8A14-D0FF65A0516F}" srcId="{32EA46B1-2785-42B3-9F3D-3CE9DC0AB4C3}" destId="{2B3A2702-B4BC-46F6-9D4A-C473107ECA40}" srcOrd="6" destOrd="0" parTransId="{4C5B57E5-FFED-436F-8F5B-4B240067A40D}" sibTransId="{8EBBBFEB-4489-4A32-AA6C-DE68232E3E1E}"/>
    <dgm:cxn modelId="{F09B2650-FC0B-428C-84C4-BED1D512D78B}" type="presOf" srcId="{2B3A2702-B4BC-46F6-9D4A-C473107ECA40}" destId="{68E3CF7F-BAB9-47EF-9547-61490681EDE1}" srcOrd="0" destOrd="0" presId="urn:microsoft.com/office/officeart/2005/8/layout/vList2"/>
    <dgm:cxn modelId="{D9305287-E778-4C05-9DFA-B0395160B805}" srcId="{32EA46B1-2785-42B3-9F3D-3CE9DC0AB4C3}" destId="{316122F2-5CEC-4835-B4E6-F2913FC8642B}" srcOrd="4" destOrd="0" parTransId="{6739B2B7-A4B4-41C5-9773-608DE6FC7861}" sibTransId="{2CF62BEC-AF74-4300-BEBB-900DD779A599}"/>
    <dgm:cxn modelId="{14900396-BD77-4C2E-8A03-FB6B7BD10CF2}" srcId="{32EA46B1-2785-42B3-9F3D-3CE9DC0AB4C3}" destId="{1831096A-CD0F-46C7-88BC-25AF7B46C7BA}" srcOrd="0" destOrd="0" parTransId="{7C7E85B7-66F8-4373-9787-8E37B16D4A01}" sibTransId="{817383C4-6F78-45D4-8ADC-2B83320E525E}"/>
    <dgm:cxn modelId="{C87E409F-8AC9-43FC-A845-C653ED72BF6B}" type="presOf" srcId="{2E6EABD9-0A84-4913-8F65-C93842605153}" destId="{AB3DB5C2-B98C-4C2B-91E2-4701F001F8F1}" srcOrd="0" destOrd="0" presId="urn:microsoft.com/office/officeart/2005/8/layout/vList2"/>
    <dgm:cxn modelId="{CF3FA3A4-E053-4799-AB29-19643C748EA4}" type="presOf" srcId="{6B991A26-F5A2-4D3C-AA46-DAEFFE6C686B}" destId="{EC7AE334-509B-4245-9B51-736DF433DA8C}" srcOrd="0" destOrd="0" presId="urn:microsoft.com/office/officeart/2005/8/layout/vList2"/>
    <dgm:cxn modelId="{72AB74A6-9FF6-4A4B-B262-36D94BE1BAE5}" srcId="{32EA46B1-2785-42B3-9F3D-3CE9DC0AB4C3}" destId="{CFA9FAFA-495E-4A55-B459-2586EA9324B3}" srcOrd="5" destOrd="0" parTransId="{441C8614-5F0E-4411-80B8-0D8F1A8EC12E}" sibTransId="{D085F21F-83DB-4F8F-9FC8-FFA6F647F1EF}"/>
    <dgm:cxn modelId="{8CD90FB5-9164-4073-9841-5E496A8D46B5}" type="presOf" srcId="{A84E4142-55FD-470A-BFA4-15BF8BF1394E}" destId="{351A8B9F-226F-4A5C-ABF9-4DA51E391395}" srcOrd="0" destOrd="0" presId="urn:microsoft.com/office/officeart/2005/8/layout/vList2"/>
    <dgm:cxn modelId="{EBEE44BE-D83B-4477-AFAE-AA005CF9239F}" type="presOf" srcId="{32EA46B1-2785-42B3-9F3D-3CE9DC0AB4C3}" destId="{F025A54E-A5B0-417E-947F-A9EBE2B56482}" srcOrd="0" destOrd="0" presId="urn:microsoft.com/office/officeart/2005/8/layout/vList2"/>
    <dgm:cxn modelId="{6DB31FC1-E74E-48A0-AA31-C751CE63C942}" type="presOf" srcId="{316122F2-5CEC-4835-B4E6-F2913FC8642B}" destId="{C4765EEC-7C94-4B5A-8AE7-2EC86E69CAA5}" srcOrd="0" destOrd="0" presId="urn:microsoft.com/office/officeart/2005/8/layout/vList2"/>
    <dgm:cxn modelId="{8BB808CC-2F8A-4E50-8551-8217D468D24E}" srcId="{32EA46B1-2785-42B3-9F3D-3CE9DC0AB4C3}" destId="{DE9F463E-E82C-4413-8437-FCDF655F2FEB}" srcOrd="2" destOrd="0" parTransId="{107ECCE7-F0F4-4AF2-8060-43FE5B5B8A3A}" sibTransId="{19244B34-A332-4BE4-9A21-083CC7340FAB}"/>
    <dgm:cxn modelId="{A14ABBCD-2843-4AA4-B1DA-8DE3DC7C40AE}" srcId="{32EA46B1-2785-42B3-9F3D-3CE9DC0AB4C3}" destId="{2E6EABD9-0A84-4913-8F65-C93842605153}" srcOrd="3" destOrd="0" parTransId="{107C9EA7-E491-4A95-8A21-F84F77874369}" sibTransId="{A64BD8CD-2015-4875-8154-252B7EE3C96F}"/>
    <dgm:cxn modelId="{F592C0D3-1373-48D1-8D2A-E98E34375B5F}" type="presOf" srcId="{CFA9FAFA-495E-4A55-B459-2586EA9324B3}" destId="{21D9FCE9-B402-4263-8CD6-F68B1217366B}" srcOrd="0" destOrd="0" presId="urn:microsoft.com/office/officeart/2005/8/layout/vList2"/>
    <dgm:cxn modelId="{6B494DED-8A43-42FD-896B-E2127973B012}" srcId="{32EA46B1-2785-42B3-9F3D-3CE9DC0AB4C3}" destId="{6B991A26-F5A2-4D3C-AA46-DAEFFE6C686B}" srcOrd="8" destOrd="0" parTransId="{B4C70EBA-122A-40AB-A056-7D6EAB8FF7AB}" sibTransId="{D143E491-17B4-458B-8026-87E64EFA09A7}"/>
    <dgm:cxn modelId="{A462B4F8-F42E-412D-9A42-AF94BA669674}" type="presOf" srcId="{DE9F463E-E82C-4413-8437-FCDF655F2FEB}" destId="{A582840B-AF62-41E9-AE1B-6216C8272E8C}" srcOrd="0" destOrd="0" presId="urn:microsoft.com/office/officeart/2005/8/layout/vList2"/>
    <dgm:cxn modelId="{30697FFB-2731-4B76-ACF0-4D7031B8BCE6}" type="presOf" srcId="{70A21B69-4A35-4895-AAF6-5A36E8BE261B}" destId="{9B90DEBA-4F83-4C3D-9AC7-D32C31C5A5D8}" srcOrd="0" destOrd="0" presId="urn:microsoft.com/office/officeart/2005/8/layout/vList2"/>
    <dgm:cxn modelId="{95FC5FBC-6292-42C0-BB76-1C17328273A9}" type="presParOf" srcId="{F025A54E-A5B0-417E-947F-A9EBE2B56482}" destId="{185CD2F3-F7D2-45DC-B328-E1B07118571C}" srcOrd="0" destOrd="0" presId="urn:microsoft.com/office/officeart/2005/8/layout/vList2"/>
    <dgm:cxn modelId="{B4999093-6739-4C38-9B13-2E90BD998A18}" type="presParOf" srcId="{F025A54E-A5B0-417E-947F-A9EBE2B56482}" destId="{71F353CB-7CCB-4581-975A-93EC9C98B2A0}" srcOrd="1" destOrd="0" presId="urn:microsoft.com/office/officeart/2005/8/layout/vList2"/>
    <dgm:cxn modelId="{D833F58D-7754-418E-A210-A4CE637A28DE}" type="presParOf" srcId="{F025A54E-A5B0-417E-947F-A9EBE2B56482}" destId="{351A8B9F-226F-4A5C-ABF9-4DA51E391395}" srcOrd="2" destOrd="0" presId="urn:microsoft.com/office/officeart/2005/8/layout/vList2"/>
    <dgm:cxn modelId="{54A72286-98BC-4A9A-963A-3BCB3A4E7D54}" type="presParOf" srcId="{F025A54E-A5B0-417E-947F-A9EBE2B56482}" destId="{86670A8D-E7BE-4A48-9B3A-4666648AD5C1}" srcOrd="3" destOrd="0" presId="urn:microsoft.com/office/officeart/2005/8/layout/vList2"/>
    <dgm:cxn modelId="{60AD63B8-BE06-4315-A9C9-845468EA3C2E}" type="presParOf" srcId="{F025A54E-A5B0-417E-947F-A9EBE2B56482}" destId="{A582840B-AF62-41E9-AE1B-6216C8272E8C}" srcOrd="4" destOrd="0" presId="urn:microsoft.com/office/officeart/2005/8/layout/vList2"/>
    <dgm:cxn modelId="{15CCFC2D-FAE3-4006-8A7E-06C764A6FCDF}" type="presParOf" srcId="{F025A54E-A5B0-417E-947F-A9EBE2B56482}" destId="{386507B4-2EA1-48C2-AE4D-D910475A99F3}" srcOrd="5" destOrd="0" presId="urn:microsoft.com/office/officeart/2005/8/layout/vList2"/>
    <dgm:cxn modelId="{4B4D66E0-8C9B-469C-99F4-4977809A4C1A}" type="presParOf" srcId="{F025A54E-A5B0-417E-947F-A9EBE2B56482}" destId="{AB3DB5C2-B98C-4C2B-91E2-4701F001F8F1}" srcOrd="6" destOrd="0" presId="urn:microsoft.com/office/officeart/2005/8/layout/vList2"/>
    <dgm:cxn modelId="{C213012B-F765-4F9C-B12F-03A28AED7950}" type="presParOf" srcId="{F025A54E-A5B0-417E-947F-A9EBE2B56482}" destId="{AE5C70F2-B68B-4268-AB7F-0F44783D0558}" srcOrd="7" destOrd="0" presId="urn:microsoft.com/office/officeart/2005/8/layout/vList2"/>
    <dgm:cxn modelId="{45F20723-6571-4B07-94C4-6A7BE0428825}" type="presParOf" srcId="{F025A54E-A5B0-417E-947F-A9EBE2B56482}" destId="{C4765EEC-7C94-4B5A-8AE7-2EC86E69CAA5}" srcOrd="8" destOrd="0" presId="urn:microsoft.com/office/officeart/2005/8/layout/vList2"/>
    <dgm:cxn modelId="{9B86DEA7-9977-4264-A86B-0ABF581D2AB4}" type="presParOf" srcId="{F025A54E-A5B0-417E-947F-A9EBE2B56482}" destId="{A9548658-6A44-43C2-94DC-07830BF1C450}" srcOrd="9" destOrd="0" presId="urn:microsoft.com/office/officeart/2005/8/layout/vList2"/>
    <dgm:cxn modelId="{D8ED63C2-5D0E-4B7B-8655-F0DC53EBFDDD}" type="presParOf" srcId="{F025A54E-A5B0-417E-947F-A9EBE2B56482}" destId="{21D9FCE9-B402-4263-8CD6-F68B1217366B}" srcOrd="10" destOrd="0" presId="urn:microsoft.com/office/officeart/2005/8/layout/vList2"/>
    <dgm:cxn modelId="{5762A30D-1802-4B27-8383-4B4DAAF746C8}" type="presParOf" srcId="{F025A54E-A5B0-417E-947F-A9EBE2B56482}" destId="{7C76D4E0-FCEA-4BB1-A414-E0AD256B3200}" srcOrd="11" destOrd="0" presId="urn:microsoft.com/office/officeart/2005/8/layout/vList2"/>
    <dgm:cxn modelId="{463A4B01-E6A3-4F96-AC0D-06EA0899DD87}" type="presParOf" srcId="{F025A54E-A5B0-417E-947F-A9EBE2B56482}" destId="{68E3CF7F-BAB9-47EF-9547-61490681EDE1}" srcOrd="12" destOrd="0" presId="urn:microsoft.com/office/officeart/2005/8/layout/vList2"/>
    <dgm:cxn modelId="{7963F69B-C31D-41FC-81CE-605F06F8B83A}" type="presParOf" srcId="{F025A54E-A5B0-417E-947F-A9EBE2B56482}" destId="{C82C137E-0E7B-47EF-8E23-F5AE9F739464}" srcOrd="13" destOrd="0" presId="urn:microsoft.com/office/officeart/2005/8/layout/vList2"/>
    <dgm:cxn modelId="{5F0627D9-7EC4-443C-BD7B-115E2425F26E}" type="presParOf" srcId="{F025A54E-A5B0-417E-947F-A9EBE2B56482}" destId="{9B90DEBA-4F83-4C3D-9AC7-D32C31C5A5D8}" srcOrd="14" destOrd="0" presId="urn:microsoft.com/office/officeart/2005/8/layout/vList2"/>
    <dgm:cxn modelId="{32B9369E-5F99-4608-B155-059EDC71E348}" type="presParOf" srcId="{F025A54E-A5B0-417E-947F-A9EBE2B56482}" destId="{3E276CFF-3D87-4538-AE8F-1FDAB5F8D13A}" srcOrd="15" destOrd="0" presId="urn:microsoft.com/office/officeart/2005/8/layout/vList2"/>
    <dgm:cxn modelId="{654BEC66-8E65-47F3-8089-5B89568749C4}" type="presParOf" srcId="{F025A54E-A5B0-417E-947F-A9EBE2B56482}" destId="{EC7AE334-509B-4245-9B51-736DF433DA8C}"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r>
            <a:rPr lang="en-ZA" dirty="0"/>
            <a:t>Given dataset</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r>
            <a:rPr lang="en-US" dirty="0"/>
            <a:t>Collected from NSU</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r>
            <a:rPr lang="en-US" dirty="0"/>
            <a:t> </a:t>
          </a:r>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prstGeom prst="mathPlus">
          <a:avLst/>
        </a:prstGeom>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hoolhouse"/>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C9856-71B2-48DF-85FB-65FE7D71A1F8}">
      <dsp:nvSpPr>
        <dsp:cNvPr id="0" name=""/>
        <dsp:cNvSpPr/>
      </dsp:nvSpPr>
      <dsp:spPr>
        <a:xfrm>
          <a:off x="2400" y="478044"/>
          <a:ext cx="3808399" cy="2623987"/>
        </a:xfrm>
        <a:prstGeom prst="roundRect">
          <a:avLst/>
        </a:prstGeom>
        <a:blipFill rotWithShape="1">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73882-8B55-4996-BDB8-365B7D86D829}">
      <dsp:nvSpPr>
        <dsp:cNvPr id="0" name=""/>
        <dsp:cNvSpPr/>
      </dsp:nvSpPr>
      <dsp:spPr>
        <a:xfrm>
          <a:off x="2400" y="3102032"/>
          <a:ext cx="3808399" cy="141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t>New book price detection from </a:t>
          </a:r>
          <a:r>
            <a:rPr lang="en-US" sz="2600" kern="1200" dirty="0" err="1"/>
            <a:t>rokomari</a:t>
          </a:r>
          <a:r>
            <a:rPr lang="en-US" sz="2600" kern="1200" dirty="0"/>
            <a:t> database</a:t>
          </a:r>
        </a:p>
      </dsp:txBody>
      <dsp:txXfrm>
        <a:off x="2400" y="3102032"/>
        <a:ext cx="3808399" cy="1412916"/>
      </dsp:txXfrm>
    </dsp:sp>
    <dsp:sp modelId="{76DFA332-79B3-4B16-A075-890B16B8BAAC}">
      <dsp:nvSpPr>
        <dsp:cNvPr id="0" name=""/>
        <dsp:cNvSpPr/>
      </dsp:nvSpPr>
      <dsp:spPr>
        <a:xfrm>
          <a:off x="4191800" y="478044"/>
          <a:ext cx="3808399" cy="2623987"/>
        </a:xfrm>
        <a:prstGeom prst="roundRect">
          <a:avLst/>
        </a:prstGeom>
        <a:blipFill rotWithShape="1">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8306B-AE0F-42AB-A1F8-9C03473645F9}">
      <dsp:nvSpPr>
        <dsp:cNvPr id="0" name=""/>
        <dsp:cNvSpPr/>
      </dsp:nvSpPr>
      <dsp:spPr>
        <a:xfrm>
          <a:off x="4191800" y="3102032"/>
          <a:ext cx="3808399" cy="141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t>Identifying if a university student has Internet gaming disorder or not</a:t>
          </a:r>
        </a:p>
      </dsp:txBody>
      <dsp:txXfrm>
        <a:off x="4191800" y="3102032"/>
        <a:ext cx="3808399" cy="1412916"/>
      </dsp:txXfrm>
    </dsp:sp>
    <dsp:sp modelId="{5C070A61-786A-4E39-BF87-F104D568FA99}">
      <dsp:nvSpPr>
        <dsp:cNvPr id="0" name=""/>
        <dsp:cNvSpPr/>
      </dsp:nvSpPr>
      <dsp:spPr>
        <a:xfrm>
          <a:off x="8383600" y="478044"/>
          <a:ext cx="3808399" cy="2623987"/>
        </a:xfrm>
        <a:prstGeom prst="roundRect">
          <a:avLst/>
        </a:prstGeom>
        <a:blipFill rotWithShape="1">
          <a:blip xmlns:r="http://schemas.openxmlformats.org/officeDocument/2006/relationships" r:embed="rId3"/>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12C42-FF65-49BF-80D2-79481470B52E}">
      <dsp:nvSpPr>
        <dsp:cNvPr id="0" name=""/>
        <dsp:cNvSpPr/>
      </dsp:nvSpPr>
      <dsp:spPr>
        <a:xfrm>
          <a:off x="8381199" y="3102032"/>
          <a:ext cx="3808399" cy="141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t>Problematic Internet use by peer review.</a:t>
          </a:r>
        </a:p>
      </dsp:txBody>
      <dsp:txXfrm>
        <a:off x="8381199" y="3102032"/>
        <a:ext cx="3808399" cy="1412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2764D-F1FA-41BD-A850-DEE445FC3044}">
      <dsp:nvSpPr>
        <dsp:cNvPr id="0" name=""/>
        <dsp:cNvSpPr/>
      </dsp:nvSpPr>
      <dsp:spPr>
        <a:xfrm>
          <a:off x="5553" y="508205"/>
          <a:ext cx="2404640" cy="28289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369F6-EC3D-4C45-B3B5-3E5D2CCCFDB6}">
      <dsp:nvSpPr>
        <dsp:cNvPr id="0" name=""/>
        <dsp:cNvSpPr/>
      </dsp:nvSpPr>
      <dsp:spPr>
        <a:xfrm>
          <a:off x="5553" y="614450"/>
          <a:ext cx="176653" cy="1766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41018E-E1B2-4993-9CEC-8FEA1B600C54}">
      <dsp:nvSpPr>
        <dsp:cNvPr id="0" name=""/>
        <dsp:cNvSpPr/>
      </dsp:nvSpPr>
      <dsp:spPr>
        <a:xfrm>
          <a:off x="5553" y="0"/>
          <a:ext cx="2404640" cy="50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5553" y="0"/>
        <a:ext cx="2404640" cy="508205"/>
      </dsp:txXfrm>
    </dsp:sp>
    <dsp:sp modelId="{8C316AF3-8933-43A0-8141-172F107D668A}">
      <dsp:nvSpPr>
        <dsp:cNvPr id="0" name=""/>
        <dsp:cNvSpPr/>
      </dsp:nvSpPr>
      <dsp:spPr>
        <a:xfrm>
          <a:off x="5553" y="102622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97EA6-6240-4A76-B3FF-465FDCB59BCF}">
      <dsp:nvSpPr>
        <dsp:cNvPr id="0" name=""/>
        <dsp:cNvSpPr/>
      </dsp:nvSpPr>
      <dsp:spPr>
        <a:xfrm>
          <a:off x="173878" y="90866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t>Age	</a:t>
          </a:r>
          <a:endParaRPr lang="en-US" sz="1100" kern="1200" dirty="0"/>
        </a:p>
      </dsp:txBody>
      <dsp:txXfrm>
        <a:off x="173878" y="908664"/>
        <a:ext cx="2236315" cy="411769"/>
      </dsp:txXfrm>
    </dsp:sp>
    <dsp:sp modelId="{06F069B6-B607-459F-B249-F0EC529DBD73}">
      <dsp:nvSpPr>
        <dsp:cNvPr id="0" name=""/>
        <dsp:cNvSpPr/>
      </dsp:nvSpPr>
      <dsp:spPr>
        <a:xfrm>
          <a:off x="5553" y="143799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0C9E03-2A90-4D00-9465-B63ECC827CD1}">
      <dsp:nvSpPr>
        <dsp:cNvPr id="0" name=""/>
        <dsp:cNvSpPr/>
      </dsp:nvSpPr>
      <dsp:spPr>
        <a:xfrm>
          <a:off x="173878" y="132043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Stream	</a:t>
          </a:r>
        </a:p>
      </dsp:txBody>
      <dsp:txXfrm>
        <a:off x="173878" y="1320434"/>
        <a:ext cx="2236315" cy="411769"/>
      </dsp:txXfrm>
    </dsp:sp>
    <dsp:sp modelId="{5D0CBB69-2497-4E14-A368-886EE7971C9F}">
      <dsp:nvSpPr>
        <dsp:cNvPr id="0" name=""/>
        <dsp:cNvSpPr/>
      </dsp:nvSpPr>
      <dsp:spPr>
        <a:xfrm>
          <a:off x="5553" y="184976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F01CCA-CD18-4539-AEF1-E19DFFDAB550}">
      <dsp:nvSpPr>
        <dsp:cNvPr id="0" name=""/>
        <dsp:cNvSpPr/>
      </dsp:nvSpPr>
      <dsp:spPr>
        <a:xfrm>
          <a:off x="173878" y="173220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Medium	</a:t>
          </a:r>
        </a:p>
      </dsp:txBody>
      <dsp:txXfrm>
        <a:off x="173878" y="1732203"/>
        <a:ext cx="2236315" cy="411769"/>
      </dsp:txXfrm>
    </dsp:sp>
    <dsp:sp modelId="{7553D898-EB40-4668-9C41-4347D22A4FBF}">
      <dsp:nvSpPr>
        <dsp:cNvPr id="0" name=""/>
        <dsp:cNvSpPr/>
      </dsp:nvSpPr>
      <dsp:spPr>
        <a:xfrm>
          <a:off x="5553" y="226153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731D6A-05B3-4BEF-B5E5-FD1778AD91F1}">
      <dsp:nvSpPr>
        <dsp:cNvPr id="0" name=""/>
        <dsp:cNvSpPr/>
      </dsp:nvSpPr>
      <dsp:spPr>
        <a:xfrm>
          <a:off x="173878" y="214397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Sex	</a:t>
          </a:r>
        </a:p>
      </dsp:txBody>
      <dsp:txXfrm>
        <a:off x="173878" y="2143973"/>
        <a:ext cx="2236315" cy="411769"/>
      </dsp:txXfrm>
    </dsp:sp>
    <dsp:sp modelId="{0F4EAF0E-CE55-4A49-AFA4-BD5B0CCE0087}">
      <dsp:nvSpPr>
        <dsp:cNvPr id="0" name=""/>
        <dsp:cNvSpPr/>
      </dsp:nvSpPr>
      <dsp:spPr>
        <a:xfrm>
          <a:off x="5553" y="267330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BD07C4-75AB-49DA-973F-F40ACA785D3D}">
      <dsp:nvSpPr>
        <dsp:cNvPr id="0" name=""/>
        <dsp:cNvSpPr/>
      </dsp:nvSpPr>
      <dsp:spPr>
        <a:xfrm>
          <a:off x="173878" y="255574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Siblings	</a:t>
          </a:r>
        </a:p>
      </dsp:txBody>
      <dsp:txXfrm>
        <a:off x="173878" y="2555743"/>
        <a:ext cx="2236315" cy="411769"/>
      </dsp:txXfrm>
    </dsp:sp>
    <dsp:sp modelId="{255BD022-E133-46ED-B266-B55543FF73E2}">
      <dsp:nvSpPr>
        <dsp:cNvPr id="0" name=""/>
        <dsp:cNvSpPr/>
      </dsp:nvSpPr>
      <dsp:spPr>
        <a:xfrm>
          <a:off x="5553" y="308507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0D14BA-20E3-473D-8421-7CD78E633FFC}">
      <dsp:nvSpPr>
        <dsp:cNvPr id="0" name=""/>
        <dsp:cNvSpPr/>
      </dsp:nvSpPr>
      <dsp:spPr>
        <a:xfrm>
          <a:off x="173878" y="296751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Ethnicity	</a:t>
          </a:r>
        </a:p>
      </dsp:txBody>
      <dsp:txXfrm>
        <a:off x="173878" y="2967513"/>
        <a:ext cx="2236315" cy="411769"/>
      </dsp:txXfrm>
    </dsp:sp>
    <dsp:sp modelId="{5E7D5F1E-F02A-4049-AF9D-59EF66894778}">
      <dsp:nvSpPr>
        <dsp:cNvPr id="0" name=""/>
        <dsp:cNvSpPr/>
      </dsp:nvSpPr>
      <dsp:spPr>
        <a:xfrm>
          <a:off x="5553" y="349684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24122-C350-4FD5-924F-DFB6E1BEEA1F}">
      <dsp:nvSpPr>
        <dsp:cNvPr id="0" name=""/>
        <dsp:cNvSpPr/>
      </dsp:nvSpPr>
      <dsp:spPr>
        <a:xfrm>
          <a:off x="173878" y="3379282"/>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Income	</a:t>
          </a:r>
        </a:p>
      </dsp:txBody>
      <dsp:txXfrm>
        <a:off x="173878" y="3379282"/>
        <a:ext cx="2236315" cy="411769"/>
      </dsp:txXfrm>
    </dsp:sp>
    <dsp:sp modelId="{64128344-C150-410B-9313-D2F84609CAD5}">
      <dsp:nvSpPr>
        <dsp:cNvPr id="0" name=""/>
        <dsp:cNvSpPr/>
      </dsp:nvSpPr>
      <dsp:spPr>
        <a:xfrm>
          <a:off x="2530425" y="508205"/>
          <a:ext cx="2404640" cy="28289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AA012-9B68-423E-B659-C98652649006}">
      <dsp:nvSpPr>
        <dsp:cNvPr id="0" name=""/>
        <dsp:cNvSpPr/>
      </dsp:nvSpPr>
      <dsp:spPr>
        <a:xfrm>
          <a:off x="2530425" y="614450"/>
          <a:ext cx="176653" cy="1766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2A019-0442-4EC5-A44F-2E150FAA6EC5}">
      <dsp:nvSpPr>
        <dsp:cNvPr id="0" name=""/>
        <dsp:cNvSpPr/>
      </dsp:nvSpPr>
      <dsp:spPr>
        <a:xfrm>
          <a:off x="2530425" y="0"/>
          <a:ext cx="2404640" cy="50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l" defTabSz="1333500">
            <a:lnSpc>
              <a:spcPct val="90000"/>
            </a:lnSpc>
            <a:spcBef>
              <a:spcPct val="0"/>
            </a:spcBef>
            <a:spcAft>
              <a:spcPct val="35000"/>
            </a:spcAft>
            <a:buNone/>
          </a:pPr>
          <a:r>
            <a:rPr lang="en-US" sz="3000" kern="1200" dirty="0"/>
            <a:t> </a:t>
          </a:r>
        </a:p>
      </dsp:txBody>
      <dsp:txXfrm>
        <a:off x="2530425" y="0"/>
        <a:ext cx="2404640" cy="508205"/>
      </dsp:txXfrm>
    </dsp:sp>
    <dsp:sp modelId="{2D2F6CEA-A7C5-4B36-86F0-04F8BF260B68}">
      <dsp:nvSpPr>
        <dsp:cNvPr id="0" name=""/>
        <dsp:cNvSpPr/>
      </dsp:nvSpPr>
      <dsp:spPr>
        <a:xfrm>
          <a:off x="2530425" y="102622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7FA04F-345C-4BD6-BFEE-C15309E4E8D4}">
      <dsp:nvSpPr>
        <dsp:cNvPr id="0" name=""/>
        <dsp:cNvSpPr/>
      </dsp:nvSpPr>
      <dsp:spPr>
        <a:xfrm>
          <a:off x="2698750" y="90866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t>Sports	</a:t>
          </a:r>
          <a:endParaRPr lang="en-US" sz="1100" kern="1200" dirty="0"/>
        </a:p>
      </dsp:txBody>
      <dsp:txXfrm>
        <a:off x="2698750" y="908664"/>
        <a:ext cx="2236315" cy="411769"/>
      </dsp:txXfrm>
    </dsp:sp>
    <dsp:sp modelId="{8294CDC3-C3F9-4010-86DF-D7277A3D5CD7}">
      <dsp:nvSpPr>
        <dsp:cNvPr id="0" name=""/>
        <dsp:cNvSpPr/>
      </dsp:nvSpPr>
      <dsp:spPr>
        <a:xfrm>
          <a:off x="2530425" y="143799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B5561D-7920-4121-AA8A-0581F2FDC92D}">
      <dsp:nvSpPr>
        <dsp:cNvPr id="0" name=""/>
        <dsp:cNvSpPr/>
      </dsp:nvSpPr>
      <dsp:spPr>
        <a:xfrm>
          <a:off x="2698750" y="132043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Unions	</a:t>
          </a:r>
        </a:p>
      </dsp:txBody>
      <dsp:txXfrm>
        <a:off x="2698750" y="1320434"/>
        <a:ext cx="2236315" cy="411769"/>
      </dsp:txXfrm>
    </dsp:sp>
    <dsp:sp modelId="{BE197B6E-2AB7-423D-A2B4-C0523DE774C8}">
      <dsp:nvSpPr>
        <dsp:cNvPr id="0" name=""/>
        <dsp:cNvSpPr/>
      </dsp:nvSpPr>
      <dsp:spPr>
        <a:xfrm>
          <a:off x="2530425" y="184976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9B5C88-9AF4-4743-9116-77B9B35BAE77}">
      <dsp:nvSpPr>
        <dsp:cNvPr id="0" name=""/>
        <dsp:cNvSpPr/>
      </dsp:nvSpPr>
      <dsp:spPr>
        <a:xfrm>
          <a:off x="2698750" y="173220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Aesthetics	</a:t>
          </a:r>
        </a:p>
      </dsp:txBody>
      <dsp:txXfrm>
        <a:off x="2698750" y="1732203"/>
        <a:ext cx="2236315" cy="411769"/>
      </dsp:txXfrm>
    </dsp:sp>
    <dsp:sp modelId="{EFF26DA7-702E-418F-84D7-1495E5321E99}">
      <dsp:nvSpPr>
        <dsp:cNvPr id="0" name=""/>
        <dsp:cNvSpPr/>
      </dsp:nvSpPr>
      <dsp:spPr>
        <a:xfrm>
          <a:off x="2530425" y="226153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7A2A-B11E-4509-BDA6-870E0366717E}">
      <dsp:nvSpPr>
        <dsp:cNvPr id="0" name=""/>
        <dsp:cNvSpPr/>
      </dsp:nvSpPr>
      <dsp:spPr>
        <a:xfrm>
          <a:off x="2698750" y="214397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Sleep Hours /d	</a:t>
          </a:r>
        </a:p>
      </dsp:txBody>
      <dsp:txXfrm>
        <a:off x="2698750" y="2143973"/>
        <a:ext cx="2236315" cy="411769"/>
      </dsp:txXfrm>
    </dsp:sp>
    <dsp:sp modelId="{BE75130F-A380-47BD-B28A-89BF1AD8D9D7}">
      <dsp:nvSpPr>
        <dsp:cNvPr id="0" name=""/>
        <dsp:cNvSpPr/>
      </dsp:nvSpPr>
      <dsp:spPr>
        <a:xfrm>
          <a:off x="2530425" y="267330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AFBFE-A6B1-497C-A3D0-69C0B3D69F40}">
      <dsp:nvSpPr>
        <dsp:cNvPr id="0" name=""/>
        <dsp:cNvSpPr/>
      </dsp:nvSpPr>
      <dsp:spPr>
        <a:xfrm>
          <a:off x="2698750" y="255574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Sleep Quality	</a:t>
          </a:r>
        </a:p>
      </dsp:txBody>
      <dsp:txXfrm>
        <a:off x="2698750" y="2555743"/>
        <a:ext cx="2236315" cy="411769"/>
      </dsp:txXfrm>
    </dsp:sp>
    <dsp:sp modelId="{8812E4C6-02FA-4E23-AAEE-C9E94E461B9E}">
      <dsp:nvSpPr>
        <dsp:cNvPr id="0" name=""/>
        <dsp:cNvSpPr/>
      </dsp:nvSpPr>
      <dsp:spPr>
        <a:xfrm>
          <a:off x="2530425" y="308507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3B35C-4341-42BF-866E-CDD34376CC06}">
      <dsp:nvSpPr>
        <dsp:cNvPr id="0" name=""/>
        <dsp:cNvSpPr/>
      </dsp:nvSpPr>
      <dsp:spPr>
        <a:xfrm>
          <a:off x="2698750" y="296751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SQ Category	</a:t>
          </a:r>
        </a:p>
      </dsp:txBody>
      <dsp:txXfrm>
        <a:off x="2698750" y="2967513"/>
        <a:ext cx="2236315" cy="411769"/>
      </dsp:txXfrm>
    </dsp:sp>
    <dsp:sp modelId="{72D24568-6518-4759-83B2-CEC49D23E5B3}">
      <dsp:nvSpPr>
        <dsp:cNvPr id="0" name=""/>
        <dsp:cNvSpPr/>
      </dsp:nvSpPr>
      <dsp:spPr>
        <a:xfrm>
          <a:off x="2530425" y="349684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33EDEE-D98D-487E-AC73-272AB48CE77E}">
      <dsp:nvSpPr>
        <dsp:cNvPr id="0" name=""/>
        <dsp:cNvSpPr/>
      </dsp:nvSpPr>
      <dsp:spPr>
        <a:xfrm>
          <a:off x="2698750" y="3379282"/>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Online Learning	</a:t>
          </a:r>
        </a:p>
      </dsp:txBody>
      <dsp:txXfrm>
        <a:off x="2698750" y="3379282"/>
        <a:ext cx="2236315" cy="411769"/>
      </dsp:txXfrm>
    </dsp:sp>
    <dsp:sp modelId="{4336F95F-111F-42D6-B035-BA19EE6E2624}">
      <dsp:nvSpPr>
        <dsp:cNvPr id="0" name=""/>
        <dsp:cNvSpPr/>
      </dsp:nvSpPr>
      <dsp:spPr>
        <a:xfrm>
          <a:off x="5055298" y="508205"/>
          <a:ext cx="2404640" cy="28289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C0616-9132-4E0A-8BD2-FFEE7B2F9BA8}">
      <dsp:nvSpPr>
        <dsp:cNvPr id="0" name=""/>
        <dsp:cNvSpPr/>
      </dsp:nvSpPr>
      <dsp:spPr>
        <a:xfrm>
          <a:off x="5055298" y="614450"/>
          <a:ext cx="176653" cy="1766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1787D1-4564-4176-B770-E1FB2A2CF26C}">
      <dsp:nvSpPr>
        <dsp:cNvPr id="0" name=""/>
        <dsp:cNvSpPr/>
      </dsp:nvSpPr>
      <dsp:spPr>
        <a:xfrm>
          <a:off x="5055298" y="0"/>
          <a:ext cx="2404640" cy="50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5055298" y="0"/>
        <a:ext cx="2404640" cy="508205"/>
      </dsp:txXfrm>
    </dsp:sp>
    <dsp:sp modelId="{5D4BCA23-CF56-464C-AB1C-C2F274421B8E}">
      <dsp:nvSpPr>
        <dsp:cNvPr id="0" name=""/>
        <dsp:cNvSpPr/>
      </dsp:nvSpPr>
      <dsp:spPr>
        <a:xfrm>
          <a:off x="5055298" y="102622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7B07CD-29CB-48E0-B94C-4D5B856948C0}">
      <dsp:nvSpPr>
        <dsp:cNvPr id="0" name=""/>
        <dsp:cNvSpPr/>
      </dsp:nvSpPr>
      <dsp:spPr>
        <a:xfrm>
          <a:off x="5223622" y="90866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Parent-Child	</a:t>
          </a:r>
        </a:p>
      </dsp:txBody>
      <dsp:txXfrm>
        <a:off x="5223622" y="908664"/>
        <a:ext cx="2236315" cy="411769"/>
      </dsp:txXfrm>
    </dsp:sp>
    <dsp:sp modelId="{4254D715-EBD3-4FFC-AD9D-3C6C8EB223D8}">
      <dsp:nvSpPr>
        <dsp:cNvPr id="0" name=""/>
        <dsp:cNvSpPr/>
      </dsp:nvSpPr>
      <dsp:spPr>
        <a:xfrm>
          <a:off x="5055298" y="143799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A06229-CB7D-4405-88B2-CF84CFC02811}">
      <dsp:nvSpPr>
        <dsp:cNvPr id="0" name=""/>
        <dsp:cNvSpPr/>
      </dsp:nvSpPr>
      <dsp:spPr>
        <a:xfrm>
          <a:off x="5223622" y="132043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Teacher-Student	</a:t>
          </a:r>
        </a:p>
      </dsp:txBody>
      <dsp:txXfrm>
        <a:off x="5223622" y="1320434"/>
        <a:ext cx="2236315" cy="411769"/>
      </dsp:txXfrm>
    </dsp:sp>
    <dsp:sp modelId="{930CA1D1-C3DD-4958-ACD4-D92B9DCF4794}">
      <dsp:nvSpPr>
        <dsp:cNvPr id="0" name=""/>
        <dsp:cNvSpPr/>
      </dsp:nvSpPr>
      <dsp:spPr>
        <a:xfrm>
          <a:off x="5055298" y="184976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D95E62-DF72-4A06-A355-CD0287136B95}">
      <dsp:nvSpPr>
        <dsp:cNvPr id="0" name=""/>
        <dsp:cNvSpPr/>
      </dsp:nvSpPr>
      <dsp:spPr>
        <a:xfrm>
          <a:off x="5223622" y="173220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Appearance	</a:t>
          </a:r>
        </a:p>
      </dsp:txBody>
      <dsp:txXfrm>
        <a:off x="5223622" y="1732203"/>
        <a:ext cx="2236315" cy="411769"/>
      </dsp:txXfrm>
    </dsp:sp>
    <dsp:sp modelId="{F489F11F-3679-4AD7-AADB-DE02CFA27B76}">
      <dsp:nvSpPr>
        <dsp:cNvPr id="0" name=""/>
        <dsp:cNvSpPr/>
      </dsp:nvSpPr>
      <dsp:spPr>
        <a:xfrm>
          <a:off x="5055298" y="226153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0C321-D302-4DF9-BE41-3A7190E18595}">
      <dsp:nvSpPr>
        <dsp:cNvPr id="0" name=""/>
        <dsp:cNvSpPr/>
      </dsp:nvSpPr>
      <dsp:spPr>
        <a:xfrm>
          <a:off x="5223622" y="214397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No/Few Friends	</a:t>
          </a:r>
        </a:p>
      </dsp:txBody>
      <dsp:txXfrm>
        <a:off x="5223622" y="2143973"/>
        <a:ext cx="2236315" cy="411769"/>
      </dsp:txXfrm>
    </dsp:sp>
    <dsp:sp modelId="{9171D89C-D718-4983-9619-4BCF82FBEF4F}">
      <dsp:nvSpPr>
        <dsp:cNvPr id="0" name=""/>
        <dsp:cNvSpPr/>
      </dsp:nvSpPr>
      <dsp:spPr>
        <a:xfrm>
          <a:off x="5055298" y="267330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40E545-DAE9-4364-BC13-3BD0C85A1215}">
      <dsp:nvSpPr>
        <dsp:cNvPr id="0" name=""/>
        <dsp:cNvSpPr/>
      </dsp:nvSpPr>
      <dsp:spPr>
        <a:xfrm>
          <a:off x="5223622" y="255574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Self-esteem Gamer? (Yes/No)	</a:t>
          </a:r>
        </a:p>
      </dsp:txBody>
      <dsp:txXfrm>
        <a:off x="5223622" y="2555743"/>
        <a:ext cx="2236315" cy="411769"/>
      </dsp:txXfrm>
    </dsp:sp>
    <dsp:sp modelId="{99D52622-331D-41FB-A708-ECBC8A46DB24}">
      <dsp:nvSpPr>
        <dsp:cNvPr id="0" name=""/>
        <dsp:cNvSpPr/>
      </dsp:nvSpPr>
      <dsp:spPr>
        <a:xfrm>
          <a:off x="5055298" y="308507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4B5C4-8321-4E66-B089-F852E9417D99}">
      <dsp:nvSpPr>
        <dsp:cNvPr id="0" name=""/>
        <dsp:cNvSpPr/>
      </dsp:nvSpPr>
      <dsp:spPr>
        <a:xfrm>
          <a:off x="5223622" y="296751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Game Type	</a:t>
          </a:r>
        </a:p>
      </dsp:txBody>
      <dsp:txXfrm>
        <a:off x="5223622" y="2967513"/>
        <a:ext cx="2236315" cy="411769"/>
      </dsp:txXfrm>
    </dsp:sp>
    <dsp:sp modelId="{2F95C5FE-0FA5-4817-A000-F371083987C4}">
      <dsp:nvSpPr>
        <dsp:cNvPr id="0" name=""/>
        <dsp:cNvSpPr/>
      </dsp:nvSpPr>
      <dsp:spPr>
        <a:xfrm>
          <a:off x="5055298" y="349684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4EE164-6EB1-47EA-A641-BB751EDF6F97}">
      <dsp:nvSpPr>
        <dsp:cNvPr id="0" name=""/>
        <dsp:cNvSpPr/>
      </dsp:nvSpPr>
      <dsp:spPr>
        <a:xfrm>
          <a:off x="5223622" y="3379282"/>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Weekday Hours	</a:t>
          </a:r>
        </a:p>
      </dsp:txBody>
      <dsp:txXfrm>
        <a:off x="5223622" y="3379282"/>
        <a:ext cx="2236315" cy="411769"/>
      </dsp:txXfrm>
    </dsp:sp>
    <dsp:sp modelId="{F5229F00-A10E-4F51-A465-7CED94D07D5C}">
      <dsp:nvSpPr>
        <dsp:cNvPr id="0" name=""/>
        <dsp:cNvSpPr/>
      </dsp:nvSpPr>
      <dsp:spPr>
        <a:xfrm>
          <a:off x="7580170" y="508205"/>
          <a:ext cx="2404640" cy="28289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3BB18-7C95-4680-87C6-9BCFD16F21CC}">
      <dsp:nvSpPr>
        <dsp:cNvPr id="0" name=""/>
        <dsp:cNvSpPr/>
      </dsp:nvSpPr>
      <dsp:spPr>
        <a:xfrm>
          <a:off x="7580170" y="614450"/>
          <a:ext cx="176653" cy="1766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79F7F-DCC6-4B97-8D16-865B3ADB7A53}">
      <dsp:nvSpPr>
        <dsp:cNvPr id="0" name=""/>
        <dsp:cNvSpPr/>
      </dsp:nvSpPr>
      <dsp:spPr>
        <a:xfrm>
          <a:off x="7580170" y="0"/>
          <a:ext cx="2404640" cy="50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7580170" y="0"/>
        <a:ext cx="2404640" cy="508205"/>
      </dsp:txXfrm>
    </dsp:sp>
    <dsp:sp modelId="{572C221C-4A1B-4F9B-9252-37ADF043C371}">
      <dsp:nvSpPr>
        <dsp:cNvPr id="0" name=""/>
        <dsp:cNvSpPr/>
      </dsp:nvSpPr>
      <dsp:spPr>
        <a:xfrm>
          <a:off x="7580170" y="102622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7FF7D3-A657-4828-93FE-B4DDB534198C}">
      <dsp:nvSpPr>
        <dsp:cNvPr id="0" name=""/>
        <dsp:cNvSpPr/>
      </dsp:nvSpPr>
      <dsp:spPr>
        <a:xfrm>
          <a:off x="7748495" y="90866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Weekend Hours	</a:t>
          </a:r>
        </a:p>
      </dsp:txBody>
      <dsp:txXfrm>
        <a:off x="7748495" y="908664"/>
        <a:ext cx="2236315" cy="411769"/>
      </dsp:txXfrm>
    </dsp:sp>
    <dsp:sp modelId="{C1C45B32-58C8-4C83-A819-A7B0CBE712BD}">
      <dsp:nvSpPr>
        <dsp:cNvPr id="0" name=""/>
        <dsp:cNvSpPr/>
      </dsp:nvSpPr>
      <dsp:spPr>
        <a:xfrm>
          <a:off x="7580170" y="143799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B4E080-312F-4D90-931A-36C29C850668}">
      <dsp:nvSpPr>
        <dsp:cNvPr id="0" name=""/>
        <dsp:cNvSpPr/>
      </dsp:nvSpPr>
      <dsp:spPr>
        <a:xfrm>
          <a:off x="7748495" y="1320434"/>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Genre	</a:t>
          </a:r>
        </a:p>
      </dsp:txBody>
      <dsp:txXfrm>
        <a:off x="7748495" y="1320434"/>
        <a:ext cx="2236315" cy="411769"/>
      </dsp:txXfrm>
    </dsp:sp>
    <dsp:sp modelId="{38A6D554-6356-43B6-946D-4A0D1FAD04A4}">
      <dsp:nvSpPr>
        <dsp:cNvPr id="0" name=""/>
        <dsp:cNvSpPr/>
      </dsp:nvSpPr>
      <dsp:spPr>
        <a:xfrm>
          <a:off x="7580170" y="1849764"/>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8C3F4-5769-43AE-B2F2-DC555A1DFD48}">
      <dsp:nvSpPr>
        <dsp:cNvPr id="0" name=""/>
        <dsp:cNvSpPr/>
      </dsp:nvSpPr>
      <dsp:spPr>
        <a:xfrm>
          <a:off x="7748495" y="173220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Device	</a:t>
          </a:r>
        </a:p>
      </dsp:txBody>
      <dsp:txXfrm>
        <a:off x="7748495" y="1732203"/>
        <a:ext cx="2236315" cy="411769"/>
      </dsp:txXfrm>
    </dsp:sp>
    <dsp:sp modelId="{86C25E56-8297-4ADF-AA46-A1F7F3EBAF11}">
      <dsp:nvSpPr>
        <dsp:cNvPr id="0" name=""/>
        <dsp:cNvSpPr/>
      </dsp:nvSpPr>
      <dsp:spPr>
        <a:xfrm>
          <a:off x="7580170" y="2261533"/>
          <a:ext cx="176649" cy="17664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BDFD8-310C-4609-9274-13FD18727F3F}">
      <dsp:nvSpPr>
        <dsp:cNvPr id="0" name=""/>
        <dsp:cNvSpPr/>
      </dsp:nvSpPr>
      <dsp:spPr>
        <a:xfrm>
          <a:off x="7748495" y="2143973"/>
          <a:ext cx="2236315" cy="41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Start Age</a:t>
          </a:r>
        </a:p>
      </dsp:txBody>
      <dsp:txXfrm>
        <a:off x="7748495" y="2143973"/>
        <a:ext cx="2236315" cy="411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2764D-F1FA-41BD-A850-DEE445FC3044}">
      <dsp:nvSpPr>
        <dsp:cNvPr id="0" name=""/>
        <dsp:cNvSpPr/>
      </dsp:nvSpPr>
      <dsp:spPr>
        <a:xfrm>
          <a:off x="1574" y="243587"/>
          <a:ext cx="1152565" cy="1355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369F6-EC3D-4C45-B3B5-3E5D2CCCFDB6}">
      <dsp:nvSpPr>
        <dsp:cNvPr id="0" name=""/>
        <dsp:cNvSpPr/>
      </dsp:nvSpPr>
      <dsp:spPr>
        <a:xfrm>
          <a:off x="1574" y="294511"/>
          <a:ext cx="84671" cy="846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41018E-E1B2-4993-9CEC-8FEA1B600C54}">
      <dsp:nvSpPr>
        <dsp:cNvPr id="0" name=""/>
        <dsp:cNvSpPr/>
      </dsp:nvSpPr>
      <dsp:spPr>
        <a:xfrm>
          <a:off x="1574" y="0"/>
          <a:ext cx="1152565" cy="24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a:off x="1574" y="0"/>
        <a:ext cx="1152565" cy="243587"/>
      </dsp:txXfrm>
    </dsp:sp>
    <dsp:sp modelId="{8C316AF3-8933-43A0-8141-172F107D668A}">
      <dsp:nvSpPr>
        <dsp:cNvPr id="0" name=""/>
        <dsp:cNvSpPr/>
      </dsp:nvSpPr>
      <dsp:spPr>
        <a:xfrm>
          <a:off x="1574" y="49187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97EA6-6240-4A76-B3FF-465FDCB59BCF}">
      <dsp:nvSpPr>
        <dsp:cNvPr id="0" name=""/>
        <dsp:cNvSpPr/>
      </dsp:nvSpPr>
      <dsp:spPr>
        <a:xfrm>
          <a:off x="82254" y="43553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a:t>Age	</a:t>
          </a:r>
          <a:endParaRPr lang="en-US" sz="500" kern="1200" dirty="0"/>
        </a:p>
      </dsp:txBody>
      <dsp:txXfrm>
        <a:off x="82254" y="435530"/>
        <a:ext cx="1071885" cy="197364"/>
      </dsp:txXfrm>
    </dsp:sp>
    <dsp:sp modelId="{06F069B6-B607-459F-B249-F0EC529DBD73}">
      <dsp:nvSpPr>
        <dsp:cNvPr id="0" name=""/>
        <dsp:cNvSpPr/>
      </dsp:nvSpPr>
      <dsp:spPr>
        <a:xfrm>
          <a:off x="1574" y="68924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0C9E03-2A90-4D00-9465-B63ECC827CD1}">
      <dsp:nvSpPr>
        <dsp:cNvPr id="0" name=""/>
        <dsp:cNvSpPr/>
      </dsp:nvSpPr>
      <dsp:spPr>
        <a:xfrm>
          <a:off x="82254" y="63289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Stream	</a:t>
          </a:r>
        </a:p>
      </dsp:txBody>
      <dsp:txXfrm>
        <a:off x="82254" y="632895"/>
        <a:ext cx="1071885" cy="197364"/>
      </dsp:txXfrm>
    </dsp:sp>
    <dsp:sp modelId="{5D0CBB69-2497-4E14-A368-886EE7971C9F}">
      <dsp:nvSpPr>
        <dsp:cNvPr id="0" name=""/>
        <dsp:cNvSpPr/>
      </dsp:nvSpPr>
      <dsp:spPr>
        <a:xfrm>
          <a:off x="1574" y="88660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F01CCA-CD18-4539-AEF1-E19DFFDAB550}">
      <dsp:nvSpPr>
        <dsp:cNvPr id="0" name=""/>
        <dsp:cNvSpPr/>
      </dsp:nvSpPr>
      <dsp:spPr>
        <a:xfrm>
          <a:off x="82254" y="83026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Medium	</a:t>
          </a:r>
        </a:p>
      </dsp:txBody>
      <dsp:txXfrm>
        <a:off x="82254" y="830260"/>
        <a:ext cx="1071885" cy="197364"/>
      </dsp:txXfrm>
    </dsp:sp>
    <dsp:sp modelId="{7553D898-EB40-4668-9C41-4347D22A4FBF}">
      <dsp:nvSpPr>
        <dsp:cNvPr id="0" name=""/>
        <dsp:cNvSpPr/>
      </dsp:nvSpPr>
      <dsp:spPr>
        <a:xfrm>
          <a:off x="1574" y="108397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731D6A-05B3-4BEF-B5E5-FD1778AD91F1}">
      <dsp:nvSpPr>
        <dsp:cNvPr id="0" name=""/>
        <dsp:cNvSpPr/>
      </dsp:nvSpPr>
      <dsp:spPr>
        <a:xfrm>
          <a:off x="82254" y="102762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Sex	</a:t>
          </a:r>
        </a:p>
      </dsp:txBody>
      <dsp:txXfrm>
        <a:off x="82254" y="1027625"/>
        <a:ext cx="1071885" cy="197364"/>
      </dsp:txXfrm>
    </dsp:sp>
    <dsp:sp modelId="{0F4EAF0E-CE55-4A49-AFA4-BD5B0CCE0087}">
      <dsp:nvSpPr>
        <dsp:cNvPr id="0" name=""/>
        <dsp:cNvSpPr/>
      </dsp:nvSpPr>
      <dsp:spPr>
        <a:xfrm>
          <a:off x="1574" y="128133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BD07C4-75AB-49DA-973F-F40ACA785D3D}">
      <dsp:nvSpPr>
        <dsp:cNvPr id="0" name=""/>
        <dsp:cNvSpPr/>
      </dsp:nvSpPr>
      <dsp:spPr>
        <a:xfrm>
          <a:off x="82254" y="122499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Siblings	</a:t>
          </a:r>
        </a:p>
      </dsp:txBody>
      <dsp:txXfrm>
        <a:off x="82254" y="1224990"/>
        <a:ext cx="1071885" cy="197364"/>
      </dsp:txXfrm>
    </dsp:sp>
    <dsp:sp modelId="{255BD022-E133-46ED-B266-B55543FF73E2}">
      <dsp:nvSpPr>
        <dsp:cNvPr id="0" name=""/>
        <dsp:cNvSpPr/>
      </dsp:nvSpPr>
      <dsp:spPr>
        <a:xfrm>
          <a:off x="1574" y="1478702"/>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0D14BA-20E3-473D-8421-7CD78E633FFC}">
      <dsp:nvSpPr>
        <dsp:cNvPr id="0" name=""/>
        <dsp:cNvSpPr/>
      </dsp:nvSpPr>
      <dsp:spPr>
        <a:xfrm>
          <a:off x="82254" y="142235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Ethnicity	</a:t>
          </a:r>
        </a:p>
      </dsp:txBody>
      <dsp:txXfrm>
        <a:off x="82254" y="1422355"/>
        <a:ext cx="1071885" cy="197364"/>
      </dsp:txXfrm>
    </dsp:sp>
    <dsp:sp modelId="{5E7D5F1E-F02A-4049-AF9D-59EF66894778}">
      <dsp:nvSpPr>
        <dsp:cNvPr id="0" name=""/>
        <dsp:cNvSpPr/>
      </dsp:nvSpPr>
      <dsp:spPr>
        <a:xfrm>
          <a:off x="1574" y="167606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24122-C350-4FD5-924F-DFB6E1BEEA1F}">
      <dsp:nvSpPr>
        <dsp:cNvPr id="0" name=""/>
        <dsp:cNvSpPr/>
      </dsp:nvSpPr>
      <dsp:spPr>
        <a:xfrm>
          <a:off x="82254" y="161972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Income	</a:t>
          </a:r>
        </a:p>
      </dsp:txBody>
      <dsp:txXfrm>
        <a:off x="82254" y="1619720"/>
        <a:ext cx="1071885" cy="197364"/>
      </dsp:txXfrm>
    </dsp:sp>
    <dsp:sp modelId="{64128344-C150-410B-9313-D2F84609CAD5}">
      <dsp:nvSpPr>
        <dsp:cNvPr id="0" name=""/>
        <dsp:cNvSpPr/>
      </dsp:nvSpPr>
      <dsp:spPr>
        <a:xfrm>
          <a:off x="1211768" y="243587"/>
          <a:ext cx="1152565" cy="1355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AA012-9B68-423E-B659-C98652649006}">
      <dsp:nvSpPr>
        <dsp:cNvPr id="0" name=""/>
        <dsp:cNvSpPr/>
      </dsp:nvSpPr>
      <dsp:spPr>
        <a:xfrm>
          <a:off x="1211768" y="294511"/>
          <a:ext cx="84671" cy="846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2A019-0442-4EC5-A44F-2E150FAA6EC5}">
      <dsp:nvSpPr>
        <dsp:cNvPr id="0" name=""/>
        <dsp:cNvSpPr/>
      </dsp:nvSpPr>
      <dsp:spPr>
        <a:xfrm>
          <a:off x="1211768" y="0"/>
          <a:ext cx="1152565" cy="24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en-US" sz="1400" kern="1200" dirty="0"/>
            <a:t> </a:t>
          </a:r>
        </a:p>
      </dsp:txBody>
      <dsp:txXfrm>
        <a:off x="1211768" y="0"/>
        <a:ext cx="1152565" cy="243587"/>
      </dsp:txXfrm>
    </dsp:sp>
    <dsp:sp modelId="{2D2F6CEA-A7C5-4B36-86F0-04F8BF260B68}">
      <dsp:nvSpPr>
        <dsp:cNvPr id="0" name=""/>
        <dsp:cNvSpPr/>
      </dsp:nvSpPr>
      <dsp:spPr>
        <a:xfrm>
          <a:off x="1211768" y="49187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7FA04F-345C-4BD6-BFEE-C15309E4E8D4}">
      <dsp:nvSpPr>
        <dsp:cNvPr id="0" name=""/>
        <dsp:cNvSpPr/>
      </dsp:nvSpPr>
      <dsp:spPr>
        <a:xfrm>
          <a:off x="1292447" y="43553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a:t>Sports	</a:t>
          </a:r>
          <a:endParaRPr lang="en-US" sz="500" kern="1200" dirty="0"/>
        </a:p>
      </dsp:txBody>
      <dsp:txXfrm>
        <a:off x="1292447" y="435530"/>
        <a:ext cx="1071885" cy="197364"/>
      </dsp:txXfrm>
    </dsp:sp>
    <dsp:sp modelId="{8294CDC3-C3F9-4010-86DF-D7277A3D5CD7}">
      <dsp:nvSpPr>
        <dsp:cNvPr id="0" name=""/>
        <dsp:cNvSpPr/>
      </dsp:nvSpPr>
      <dsp:spPr>
        <a:xfrm>
          <a:off x="1211768" y="68924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B5561D-7920-4121-AA8A-0581F2FDC92D}">
      <dsp:nvSpPr>
        <dsp:cNvPr id="0" name=""/>
        <dsp:cNvSpPr/>
      </dsp:nvSpPr>
      <dsp:spPr>
        <a:xfrm>
          <a:off x="1292447" y="63289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Unions	</a:t>
          </a:r>
        </a:p>
      </dsp:txBody>
      <dsp:txXfrm>
        <a:off x="1292447" y="632895"/>
        <a:ext cx="1071885" cy="197364"/>
      </dsp:txXfrm>
    </dsp:sp>
    <dsp:sp modelId="{BE197B6E-2AB7-423D-A2B4-C0523DE774C8}">
      <dsp:nvSpPr>
        <dsp:cNvPr id="0" name=""/>
        <dsp:cNvSpPr/>
      </dsp:nvSpPr>
      <dsp:spPr>
        <a:xfrm>
          <a:off x="1211768" y="88660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9B5C88-9AF4-4743-9116-77B9B35BAE77}">
      <dsp:nvSpPr>
        <dsp:cNvPr id="0" name=""/>
        <dsp:cNvSpPr/>
      </dsp:nvSpPr>
      <dsp:spPr>
        <a:xfrm>
          <a:off x="1292447" y="83026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Aesthetics	</a:t>
          </a:r>
        </a:p>
      </dsp:txBody>
      <dsp:txXfrm>
        <a:off x="1292447" y="830260"/>
        <a:ext cx="1071885" cy="197364"/>
      </dsp:txXfrm>
    </dsp:sp>
    <dsp:sp modelId="{EFF26DA7-702E-418F-84D7-1495E5321E99}">
      <dsp:nvSpPr>
        <dsp:cNvPr id="0" name=""/>
        <dsp:cNvSpPr/>
      </dsp:nvSpPr>
      <dsp:spPr>
        <a:xfrm>
          <a:off x="1211768" y="108397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7A2A-B11E-4509-BDA6-870E0366717E}">
      <dsp:nvSpPr>
        <dsp:cNvPr id="0" name=""/>
        <dsp:cNvSpPr/>
      </dsp:nvSpPr>
      <dsp:spPr>
        <a:xfrm>
          <a:off x="1292447" y="102762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Sleep Hours /d	</a:t>
          </a:r>
        </a:p>
      </dsp:txBody>
      <dsp:txXfrm>
        <a:off x="1292447" y="1027625"/>
        <a:ext cx="1071885" cy="197364"/>
      </dsp:txXfrm>
    </dsp:sp>
    <dsp:sp modelId="{BE75130F-A380-47BD-B28A-89BF1AD8D9D7}">
      <dsp:nvSpPr>
        <dsp:cNvPr id="0" name=""/>
        <dsp:cNvSpPr/>
      </dsp:nvSpPr>
      <dsp:spPr>
        <a:xfrm>
          <a:off x="1211768" y="128133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AFBFE-A6B1-497C-A3D0-69C0B3D69F40}">
      <dsp:nvSpPr>
        <dsp:cNvPr id="0" name=""/>
        <dsp:cNvSpPr/>
      </dsp:nvSpPr>
      <dsp:spPr>
        <a:xfrm>
          <a:off x="1292447" y="122499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Sleep Quality	</a:t>
          </a:r>
        </a:p>
      </dsp:txBody>
      <dsp:txXfrm>
        <a:off x="1292447" y="1224990"/>
        <a:ext cx="1071885" cy="197364"/>
      </dsp:txXfrm>
    </dsp:sp>
    <dsp:sp modelId="{8812E4C6-02FA-4E23-AAEE-C9E94E461B9E}">
      <dsp:nvSpPr>
        <dsp:cNvPr id="0" name=""/>
        <dsp:cNvSpPr/>
      </dsp:nvSpPr>
      <dsp:spPr>
        <a:xfrm>
          <a:off x="1211768" y="1478702"/>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3B35C-4341-42BF-866E-CDD34376CC06}">
      <dsp:nvSpPr>
        <dsp:cNvPr id="0" name=""/>
        <dsp:cNvSpPr/>
      </dsp:nvSpPr>
      <dsp:spPr>
        <a:xfrm>
          <a:off x="1292447" y="142235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SQ Category	</a:t>
          </a:r>
        </a:p>
      </dsp:txBody>
      <dsp:txXfrm>
        <a:off x="1292447" y="1422355"/>
        <a:ext cx="1071885" cy="197364"/>
      </dsp:txXfrm>
    </dsp:sp>
    <dsp:sp modelId="{72D24568-6518-4759-83B2-CEC49D23E5B3}">
      <dsp:nvSpPr>
        <dsp:cNvPr id="0" name=""/>
        <dsp:cNvSpPr/>
      </dsp:nvSpPr>
      <dsp:spPr>
        <a:xfrm>
          <a:off x="1211768" y="167606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33EDEE-D98D-487E-AC73-272AB48CE77E}">
      <dsp:nvSpPr>
        <dsp:cNvPr id="0" name=""/>
        <dsp:cNvSpPr/>
      </dsp:nvSpPr>
      <dsp:spPr>
        <a:xfrm>
          <a:off x="1292447" y="161972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Online Learning	</a:t>
          </a:r>
        </a:p>
      </dsp:txBody>
      <dsp:txXfrm>
        <a:off x="1292447" y="1619720"/>
        <a:ext cx="1071885" cy="197364"/>
      </dsp:txXfrm>
    </dsp:sp>
    <dsp:sp modelId="{4336F95F-111F-42D6-B035-BA19EE6E2624}">
      <dsp:nvSpPr>
        <dsp:cNvPr id="0" name=""/>
        <dsp:cNvSpPr/>
      </dsp:nvSpPr>
      <dsp:spPr>
        <a:xfrm>
          <a:off x="2421961" y="243587"/>
          <a:ext cx="1152565" cy="1355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C0616-9132-4E0A-8BD2-FFEE7B2F9BA8}">
      <dsp:nvSpPr>
        <dsp:cNvPr id="0" name=""/>
        <dsp:cNvSpPr/>
      </dsp:nvSpPr>
      <dsp:spPr>
        <a:xfrm>
          <a:off x="2421961" y="294511"/>
          <a:ext cx="84671" cy="846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1787D1-4564-4176-B770-E1FB2A2CF26C}">
      <dsp:nvSpPr>
        <dsp:cNvPr id="0" name=""/>
        <dsp:cNvSpPr/>
      </dsp:nvSpPr>
      <dsp:spPr>
        <a:xfrm>
          <a:off x="2421961" y="0"/>
          <a:ext cx="1152565" cy="24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a:off x="2421961" y="0"/>
        <a:ext cx="1152565" cy="243587"/>
      </dsp:txXfrm>
    </dsp:sp>
    <dsp:sp modelId="{5D4BCA23-CF56-464C-AB1C-C2F274421B8E}">
      <dsp:nvSpPr>
        <dsp:cNvPr id="0" name=""/>
        <dsp:cNvSpPr/>
      </dsp:nvSpPr>
      <dsp:spPr>
        <a:xfrm>
          <a:off x="2421961" y="49187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7B07CD-29CB-48E0-B94C-4D5B856948C0}">
      <dsp:nvSpPr>
        <dsp:cNvPr id="0" name=""/>
        <dsp:cNvSpPr/>
      </dsp:nvSpPr>
      <dsp:spPr>
        <a:xfrm>
          <a:off x="2502641" y="43553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Parent-Child	</a:t>
          </a:r>
        </a:p>
      </dsp:txBody>
      <dsp:txXfrm>
        <a:off x="2502641" y="435530"/>
        <a:ext cx="1071885" cy="197364"/>
      </dsp:txXfrm>
    </dsp:sp>
    <dsp:sp modelId="{4254D715-EBD3-4FFC-AD9D-3C6C8EB223D8}">
      <dsp:nvSpPr>
        <dsp:cNvPr id="0" name=""/>
        <dsp:cNvSpPr/>
      </dsp:nvSpPr>
      <dsp:spPr>
        <a:xfrm>
          <a:off x="2421961" y="68924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A06229-CB7D-4405-88B2-CF84CFC02811}">
      <dsp:nvSpPr>
        <dsp:cNvPr id="0" name=""/>
        <dsp:cNvSpPr/>
      </dsp:nvSpPr>
      <dsp:spPr>
        <a:xfrm>
          <a:off x="2502641" y="63289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Teacher-Student	</a:t>
          </a:r>
        </a:p>
      </dsp:txBody>
      <dsp:txXfrm>
        <a:off x="2502641" y="632895"/>
        <a:ext cx="1071885" cy="197364"/>
      </dsp:txXfrm>
    </dsp:sp>
    <dsp:sp modelId="{930CA1D1-C3DD-4958-ACD4-D92B9DCF4794}">
      <dsp:nvSpPr>
        <dsp:cNvPr id="0" name=""/>
        <dsp:cNvSpPr/>
      </dsp:nvSpPr>
      <dsp:spPr>
        <a:xfrm>
          <a:off x="2421961" y="88660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D95E62-DF72-4A06-A355-CD0287136B95}">
      <dsp:nvSpPr>
        <dsp:cNvPr id="0" name=""/>
        <dsp:cNvSpPr/>
      </dsp:nvSpPr>
      <dsp:spPr>
        <a:xfrm>
          <a:off x="2502641" y="83026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Appearance	</a:t>
          </a:r>
        </a:p>
      </dsp:txBody>
      <dsp:txXfrm>
        <a:off x="2502641" y="830260"/>
        <a:ext cx="1071885" cy="197364"/>
      </dsp:txXfrm>
    </dsp:sp>
    <dsp:sp modelId="{F489F11F-3679-4AD7-AADB-DE02CFA27B76}">
      <dsp:nvSpPr>
        <dsp:cNvPr id="0" name=""/>
        <dsp:cNvSpPr/>
      </dsp:nvSpPr>
      <dsp:spPr>
        <a:xfrm>
          <a:off x="2421961" y="108397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0C321-D302-4DF9-BE41-3A7190E18595}">
      <dsp:nvSpPr>
        <dsp:cNvPr id="0" name=""/>
        <dsp:cNvSpPr/>
      </dsp:nvSpPr>
      <dsp:spPr>
        <a:xfrm>
          <a:off x="2502641" y="102762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No/Few Friends	</a:t>
          </a:r>
        </a:p>
      </dsp:txBody>
      <dsp:txXfrm>
        <a:off x="2502641" y="1027625"/>
        <a:ext cx="1071885" cy="197364"/>
      </dsp:txXfrm>
    </dsp:sp>
    <dsp:sp modelId="{9171D89C-D718-4983-9619-4BCF82FBEF4F}">
      <dsp:nvSpPr>
        <dsp:cNvPr id="0" name=""/>
        <dsp:cNvSpPr/>
      </dsp:nvSpPr>
      <dsp:spPr>
        <a:xfrm>
          <a:off x="2421961" y="128133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40E545-DAE9-4364-BC13-3BD0C85A1215}">
      <dsp:nvSpPr>
        <dsp:cNvPr id="0" name=""/>
        <dsp:cNvSpPr/>
      </dsp:nvSpPr>
      <dsp:spPr>
        <a:xfrm>
          <a:off x="2502641" y="122499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Self-esteem Gamer? (Yes/No)	</a:t>
          </a:r>
        </a:p>
      </dsp:txBody>
      <dsp:txXfrm>
        <a:off x="2502641" y="1224990"/>
        <a:ext cx="1071885" cy="197364"/>
      </dsp:txXfrm>
    </dsp:sp>
    <dsp:sp modelId="{99D52622-331D-41FB-A708-ECBC8A46DB24}">
      <dsp:nvSpPr>
        <dsp:cNvPr id="0" name=""/>
        <dsp:cNvSpPr/>
      </dsp:nvSpPr>
      <dsp:spPr>
        <a:xfrm>
          <a:off x="2421961" y="1478702"/>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4B5C4-8321-4E66-B089-F852E9417D99}">
      <dsp:nvSpPr>
        <dsp:cNvPr id="0" name=""/>
        <dsp:cNvSpPr/>
      </dsp:nvSpPr>
      <dsp:spPr>
        <a:xfrm>
          <a:off x="2502641" y="142235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Game Type	</a:t>
          </a:r>
        </a:p>
      </dsp:txBody>
      <dsp:txXfrm>
        <a:off x="2502641" y="1422355"/>
        <a:ext cx="1071885" cy="197364"/>
      </dsp:txXfrm>
    </dsp:sp>
    <dsp:sp modelId="{2F95C5FE-0FA5-4817-A000-F371083987C4}">
      <dsp:nvSpPr>
        <dsp:cNvPr id="0" name=""/>
        <dsp:cNvSpPr/>
      </dsp:nvSpPr>
      <dsp:spPr>
        <a:xfrm>
          <a:off x="2421961" y="1676067"/>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4EE164-6EB1-47EA-A641-BB751EDF6F97}">
      <dsp:nvSpPr>
        <dsp:cNvPr id="0" name=""/>
        <dsp:cNvSpPr/>
      </dsp:nvSpPr>
      <dsp:spPr>
        <a:xfrm>
          <a:off x="2502641" y="161972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Weekday Hours	</a:t>
          </a:r>
        </a:p>
      </dsp:txBody>
      <dsp:txXfrm>
        <a:off x="2502641" y="1619720"/>
        <a:ext cx="1071885" cy="197364"/>
      </dsp:txXfrm>
    </dsp:sp>
    <dsp:sp modelId="{F5229F00-A10E-4F51-A465-7CED94D07D5C}">
      <dsp:nvSpPr>
        <dsp:cNvPr id="0" name=""/>
        <dsp:cNvSpPr/>
      </dsp:nvSpPr>
      <dsp:spPr>
        <a:xfrm>
          <a:off x="3632155" y="243587"/>
          <a:ext cx="1152565" cy="1355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3BB18-7C95-4680-87C6-9BCFD16F21CC}">
      <dsp:nvSpPr>
        <dsp:cNvPr id="0" name=""/>
        <dsp:cNvSpPr/>
      </dsp:nvSpPr>
      <dsp:spPr>
        <a:xfrm>
          <a:off x="3632155" y="294511"/>
          <a:ext cx="84671" cy="846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79F7F-DCC6-4B97-8D16-865B3ADB7A53}">
      <dsp:nvSpPr>
        <dsp:cNvPr id="0" name=""/>
        <dsp:cNvSpPr/>
      </dsp:nvSpPr>
      <dsp:spPr>
        <a:xfrm>
          <a:off x="3632155" y="0"/>
          <a:ext cx="1152565" cy="24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a:off x="3632155" y="0"/>
        <a:ext cx="1152565" cy="243587"/>
      </dsp:txXfrm>
    </dsp:sp>
    <dsp:sp modelId="{572C221C-4A1B-4F9B-9252-37ADF043C371}">
      <dsp:nvSpPr>
        <dsp:cNvPr id="0" name=""/>
        <dsp:cNvSpPr/>
      </dsp:nvSpPr>
      <dsp:spPr>
        <a:xfrm>
          <a:off x="3632155" y="49187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7FF7D3-A657-4828-93FE-B4DDB534198C}">
      <dsp:nvSpPr>
        <dsp:cNvPr id="0" name=""/>
        <dsp:cNvSpPr/>
      </dsp:nvSpPr>
      <dsp:spPr>
        <a:xfrm>
          <a:off x="3712834" y="43553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Weekend Hours	</a:t>
          </a:r>
        </a:p>
      </dsp:txBody>
      <dsp:txXfrm>
        <a:off x="3712834" y="435530"/>
        <a:ext cx="1071885" cy="197364"/>
      </dsp:txXfrm>
    </dsp:sp>
    <dsp:sp modelId="{C1C45B32-58C8-4C83-A819-A7B0CBE712BD}">
      <dsp:nvSpPr>
        <dsp:cNvPr id="0" name=""/>
        <dsp:cNvSpPr/>
      </dsp:nvSpPr>
      <dsp:spPr>
        <a:xfrm>
          <a:off x="3632155" y="68924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B4E080-312F-4D90-931A-36C29C850668}">
      <dsp:nvSpPr>
        <dsp:cNvPr id="0" name=""/>
        <dsp:cNvSpPr/>
      </dsp:nvSpPr>
      <dsp:spPr>
        <a:xfrm>
          <a:off x="3712834" y="63289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Genre	</a:t>
          </a:r>
        </a:p>
      </dsp:txBody>
      <dsp:txXfrm>
        <a:off x="3712834" y="632895"/>
        <a:ext cx="1071885" cy="197364"/>
      </dsp:txXfrm>
    </dsp:sp>
    <dsp:sp modelId="{38A6D554-6356-43B6-946D-4A0D1FAD04A4}">
      <dsp:nvSpPr>
        <dsp:cNvPr id="0" name=""/>
        <dsp:cNvSpPr/>
      </dsp:nvSpPr>
      <dsp:spPr>
        <a:xfrm>
          <a:off x="3632155" y="886608"/>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8C3F4-5769-43AE-B2F2-DC555A1DFD48}">
      <dsp:nvSpPr>
        <dsp:cNvPr id="0" name=""/>
        <dsp:cNvSpPr/>
      </dsp:nvSpPr>
      <dsp:spPr>
        <a:xfrm>
          <a:off x="3712834" y="830260"/>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Device	</a:t>
          </a:r>
        </a:p>
      </dsp:txBody>
      <dsp:txXfrm>
        <a:off x="3712834" y="830260"/>
        <a:ext cx="1071885" cy="197364"/>
      </dsp:txXfrm>
    </dsp:sp>
    <dsp:sp modelId="{86C25E56-8297-4ADF-AA46-A1F7F3EBAF11}">
      <dsp:nvSpPr>
        <dsp:cNvPr id="0" name=""/>
        <dsp:cNvSpPr/>
      </dsp:nvSpPr>
      <dsp:spPr>
        <a:xfrm>
          <a:off x="3632155" y="1083973"/>
          <a:ext cx="84669" cy="84669"/>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BDFD8-310C-4609-9274-13FD18727F3F}">
      <dsp:nvSpPr>
        <dsp:cNvPr id="0" name=""/>
        <dsp:cNvSpPr/>
      </dsp:nvSpPr>
      <dsp:spPr>
        <a:xfrm>
          <a:off x="3712834" y="1027625"/>
          <a:ext cx="1071885" cy="19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222250">
            <a:lnSpc>
              <a:spcPct val="90000"/>
            </a:lnSpc>
            <a:spcBef>
              <a:spcPct val="0"/>
            </a:spcBef>
            <a:spcAft>
              <a:spcPct val="35000"/>
            </a:spcAft>
            <a:buNone/>
          </a:pPr>
          <a:r>
            <a:rPr lang="en-US" sz="500" kern="1200" dirty="0"/>
            <a:t>Start Age</a:t>
          </a:r>
        </a:p>
      </dsp:txBody>
      <dsp:txXfrm>
        <a:off x="3712834" y="1027625"/>
        <a:ext cx="1071885" cy="197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CCE8-D723-4767-B9DB-81E356155BEF}">
      <dsp:nvSpPr>
        <dsp:cNvPr id="0" name=""/>
        <dsp:cNvSpPr/>
      </dsp:nvSpPr>
      <dsp:spPr>
        <a:xfrm>
          <a:off x="364420" y="889"/>
          <a:ext cx="3404939" cy="2042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IGD Status</a:t>
          </a:r>
        </a:p>
      </dsp:txBody>
      <dsp:txXfrm>
        <a:off x="364420" y="889"/>
        <a:ext cx="3404939" cy="2042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ZA" sz="3100" kern="1200" dirty="0"/>
            <a:t>Given dataset</a:t>
          </a:r>
          <a:endParaRPr lang="en-US" sz="3100" kern="1200" dirty="0"/>
        </a:p>
      </dsp:txBody>
      <dsp:txXfrm>
        <a:off x="54818" y="2746269"/>
        <a:ext cx="3222832" cy="720000"/>
      </dsp:txXfrm>
    </dsp:sp>
    <dsp:sp modelId="{CE9DF0E8-B0DE-4E1E-9FF4-6006AD8428DB}">
      <dsp:nvSpPr>
        <dsp:cNvPr id="0" name=""/>
        <dsp:cNvSpPr/>
      </dsp:nvSpPr>
      <dsp:spPr>
        <a:xfrm>
          <a:off x="4310064" y="494935"/>
          <a:ext cx="2285995" cy="2285995"/>
        </a:xfrm>
        <a:prstGeom prst="mathPlus">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US" sz="3100" kern="1200" dirty="0"/>
            <a:t> </a:t>
          </a:r>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US" sz="3100" kern="1200" dirty="0"/>
            <a:t>Collected from NSU</a:t>
          </a:r>
        </a:p>
      </dsp:txBody>
      <dsp:txXfrm>
        <a:off x="7628474" y="2746269"/>
        <a:ext cx="322283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CD2F3-F7D2-45DC-B328-E1B07118571C}">
      <dsp:nvSpPr>
        <dsp:cNvPr id="0" name=""/>
        <dsp:cNvSpPr/>
      </dsp:nvSpPr>
      <dsp:spPr>
        <a:xfrm>
          <a:off x="0" y="25162"/>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 know his/her gaming use (N/A?).</a:t>
          </a:r>
        </a:p>
      </dsp:txBody>
      <dsp:txXfrm>
        <a:off x="18734" y="43896"/>
        <a:ext cx="8131172" cy="346292"/>
      </dsp:txXfrm>
    </dsp:sp>
    <dsp:sp modelId="{351A8B9F-226F-4A5C-ABF9-4DA51E391395}">
      <dsp:nvSpPr>
        <dsp:cNvPr id="0" name=""/>
        <dsp:cNvSpPr/>
      </dsp:nvSpPr>
      <dsp:spPr>
        <a:xfrm>
          <a:off x="0" y="455002"/>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He/she prefers gaming than socializing.</a:t>
          </a:r>
        </a:p>
      </dsp:txBody>
      <dsp:txXfrm>
        <a:off x="18734" y="473736"/>
        <a:ext cx="8131172" cy="346292"/>
      </dsp:txXfrm>
    </dsp:sp>
    <dsp:sp modelId="{A582840B-AF62-41E9-AE1B-6216C8272E8C}">
      <dsp:nvSpPr>
        <dsp:cNvPr id="0" name=""/>
        <dsp:cNvSpPr/>
      </dsp:nvSpPr>
      <dsp:spPr>
        <a:xfrm>
          <a:off x="0" y="884842"/>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His/her acquaintances and/or parents are concerned about his gaming.</a:t>
          </a:r>
        </a:p>
      </dsp:txBody>
      <dsp:txXfrm>
        <a:off x="18734" y="903576"/>
        <a:ext cx="8131172" cy="346292"/>
      </dsp:txXfrm>
    </dsp:sp>
    <dsp:sp modelId="{AB3DB5C2-B98C-4C2B-91E2-4701F001F8F1}">
      <dsp:nvSpPr>
        <dsp:cNvPr id="0" name=""/>
        <dsp:cNvSpPr/>
      </dsp:nvSpPr>
      <dsp:spPr>
        <a:xfrm>
          <a:off x="0" y="131468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Gaming impair his/her health, hygiene and eating pattern.</a:t>
          </a:r>
        </a:p>
      </dsp:txBody>
      <dsp:txXfrm>
        <a:off x="18734" y="1333417"/>
        <a:ext cx="8131172" cy="346292"/>
      </dsp:txXfrm>
    </dsp:sp>
    <dsp:sp modelId="{C4765EEC-7C94-4B5A-8AE7-2EC86E69CAA5}">
      <dsp:nvSpPr>
        <dsp:cNvPr id="0" name=""/>
        <dsp:cNvSpPr/>
      </dsp:nvSpPr>
      <dsp:spPr>
        <a:xfrm>
          <a:off x="0" y="174452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He/she avoids other activities?</a:t>
          </a:r>
        </a:p>
      </dsp:txBody>
      <dsp:txXfrm>
        <a:off x="18734" y="1763257"/>
        <a:ext cx="8131172" cy="346292"/>
      </dsp:txXfrm>
    </dsp:sp>
    <dsp:sp modelId="{21D9FCE9-B402-4263-8CD6-F68B1217366B}">
      <dsp:nvSpPr>
        <dsp:cNvPr id="0" name=""/>
        <dsp:cNvSpPr/>
      </dsp:nvSpPr>
      <dsp:spPr>
        <a:xfrm>
          <a:off x="0" y="217436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He/she tried to stop gaming but failed.</a:t>
          </a:r>
        </a:p>
      </dsp:txBody>
      <dsp:txXfrm>
        <a:off x="18734" y="2193097"/>
        <a:ext cx="8131172" cy="346292"/>
      </dsp:txXfrm>
    </dsp:sp>
    <dsp:sp modelId="{68E3CF7F-BAB9-47EF-9547-61490681EDE1}">
      <dsp:nvSpPr>
        <dsp:cNvPr id="0" name=""/>
        <dsp:cNvSpPr/>
      </dsp:nvSpPr>
      <dsp:spPr>
        <a:xfrm>
          <a:off x="0" y="260420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Does gaming negatively affect his/her school performance?</a:t>
          </a:r>
        </a:p>
      </dsp:txBody>
      <dsp:txXfrm>
        <a:off x="18734" y="2622937"/>
        <a:ext cx="8131172" cy="346292"/>
      </dsp:txXfrm>
    </dsp:sp>
    <dsp:sp modelId="{9B90DEBA-4F83-4C3D-9AC7-D32C31C5A5D8}">
      <dsp:nvSpPr>
        <dsp:cNvPr id="0" name=""/>
        <dsp:cNvSpPr/>
      </dsp:nvSpPr>
      <dsp:spPr>
        <a:xfrm>
          <a:off x="0" y="303404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 rate his/her gaming as (0=never plays, 3=extremely harmful).</a:t>
          </a:r>
        </a:p>
      </dsp:txBody>
      <dsp:txXfrm>
        <a:off x="18734" y="3052777"/>
        <a:ext cx="8131172" cy="346292"/>
      </dsp:txXfrm>
    </dsp:sp>
    <dsp:sp modelId="{EC7AE334-509B-4245-9B51-736DF433DA8C}">
      <dsp:nvSpPr>
        <dsp:cNvPr id="0" name=""/>
        <dsp:cNvSpPr/>
      </dsp:nvSpPr>
      <dsp:spPr>
        <a:xfrm>
          <a:off x="0" y="3463883"/>
          <a:ext cx="81686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My friend's sex is: F - female, M - male.</a:t>
          </a:r>
        </a:p>
      </dsp:txBody>
      <dsp:txXfrm>
        <a:off x="18734" y="3482617"/>
        <a:ext cx="813117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CCE8-D723-4767-B9DB-81E356155BEF}">
      <dsp:nvSpPr>
        <dsp:cNvPr id="0" name=""/>
        <dsp:cNvSpPr/>
      </dsp:nvSpPr>
      <dsp:spPr>
        <a:xfrm>
          <a:off x="364420" y="889"/>
          <a:ext cx="3404939" cy="2042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Internet addiction status</a:t>
          </a:r>
        </a:p>
      </dsp:txBody>
      <dsp:txXfrm>
        <a:off x="364420" y="889"/>
        <a:ext cx="3404939" cy="20429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CD2F3-F7D2-45DC-B328-E1B07118571C}">
      <dsp:nvSpPr>
        <dsp:cNvPr id="0" name=""/>
        <dsp:cNvSpPr/>
      </dsp:nvSpPr>
      <dsp:spPr>
        <a:xfrm>
          <a:off x="0" y="12189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 know his/her gaming use (N/A?).</a:t>
          </a:r>
        </a:p>
      </dsp:txBody>
      <dsp:txXfrm>
        <a:off x="14050" y="135947"/>
        <a:ext cx="4634405" cy="259719"/>
      </dsp:txXfrm>
    </dsp:sp>
    <dsp:sp modelId="{351A8B9F-226F-4A5C-ABF9-4DA51E391395}">
      <dsp:nvSpPr>
        <dsp:cNvPr id="0" name=""/>
        <dsp:cNvSpPr/>
      </dsp:nvSpPr>
      <dsp:spPr>
        <a:xfrm>
          <a:off x="0" y="44427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He/she prefers gaming than socializing.</a:t>
          </a:r>
        </a:p>
      </dsp:txBody>
      <dsp:txXfrm>
        <a:off x="14050" y="458327"/>
        <a:ext cx="4634405" cy="259719"/>
      </dsp:txXfrm>
    </dsp:sp>
    <dsp:sp modelId="{A582840B-AF62-41E9-AE1B-6216C8272E8C}">
      <dsp:nvSpPr>
        <dsp:cNvPr id="0" name=""/>
        <dsp:cNvSpPr/>
      </dsp:nvSpPr>
      <dsp:spPr>
        <a:xfrm>
          <a:off x="0" y="76665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His/her acquaintances and/or parents are concerned about his gaming.</a:t>
          </a:r>
        </a:p>
      </dsp:txBody>
      <dsp:txXfrm>
        <a:off x="14050" y="780707"/>
        <a:ext cx="4634405" cy="259719"/>
      </dsp:txXfrm>
    </dsp:sp>
    <dsp:sp modelId="{AB3DB5C2-B98C-4C2B-91E2-4701F001F8F1}">
      <dsp:nvSpPr>
        <dsp:cNvPr id="0" name=""/>
        <dsp:cNvSpPr/>
      </dsp:nvSpPr>
      <dsp:spPr>
        <a:xfrm>
          <a:off x="0" y="108903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Gaming impair his/her health, hygiene and eating pattern.</a:t>
          </a:r>
        </a:p>
      </dsp:txBody>
      <dsp:txXfrm>
        <a:off x="14050" y="1103087"/>
        <a:ext cx="4634405" cy="259719"/>
      </dsp:txXfrm>
    </dsp:sp>
    <dsp:sp modelId="{C4765EEC-7C94-4B5A-8AE7-2EC86E69CAA5}">
      <dsp:nvSpPr>
        <dsp:cNvPr id="0" name=""/>
        <dsp:cNvSpPr/>
      </dsp:nvSpPr>
      <dsp:spPr>
        <a:xfrm>
          <a:off x="0" y="141141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He/she avoids other activities?</a:t>
          </a:r>
        </a:p>
      </dsp:txBody>
      <dsp:txXfrm>
        <a:off x="14050" y="1425467"/>
        <a:ext cx="4634405" cy="259719"/>
      </dsp:txXfrm>
    </dsp:sp>
    <dsp:sp modelId="{21D9FCE9-B402-4263-8CD6-F68B1217366B}">
      <dsp:nvSpPr>
        <dsp:cNvPr id="0" name=""/>
        <dsp:cNvSpPr/>
      </dsp:nvSpPr>
      <dsp:spPr>
        <a:xfrm>
          <a:off x="0" y="173379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He/she tried to stop gaming but failed.</a:t>
          </a:r>
        </a:p>
      </dsp:txBody>
      <dsp:txXfrm>
        <a:off x="14050" y="1747847"/>
        <a:ext cx="4634405" cy="259719"/>
      </dsp:txXfrm>
    </dsp:sp>
    <dsp:sp modelId="{68E3CF7F-BAB9-47EF-9547-61490681EDE1}">
      <dsp:nvSpPr>
        <dsp:cNvPr id="0" name=""/>
        <dsp:cNvSpPr/>
      </dsp:nvSpPr>
      <dsp:spPr>
        <a:xfrm>
          <a:off x="0" y="205617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Does gaming negatively affect his/her school performance?</a:t>
          </a:r>
        </a:p>
      </dsp:txBody>
      <dsp:txXfrm>
        <a:off x="14050" y="2070227"/>
        <a:ext cx="4634405" cy="259719"/>
      </dsp:txXfrm>
    </dsp:sp>
    <dsp:sp modelId="{9B90DEBA-4F83-4C3D-9AC7-D32C31C5A5D8}">
      <dsp:nvSpPr>
        <dsp:cNvPr id="0" name=""/>
        <dsp:cNvSpPr/>
      </dsp:nvSpPr>
      <dsp:spPr>
        <a:xfrm>
          <a:off x="0" y="2378557"/>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 rate his/her gaming as (0=never plays, 3=extremely harmful).</a:t>
          </a:r>
        </a:p>
      </dsp:txBody>
      <dsp:txXfrm>
        <a:off x="14050" y="2392607"/>
        <a:ext cx="4634405" cy="259719"/>
      </dsp:txXfrm>
    </dsp:sp>
    <dsp:sp modelId="{EC7AE334-509B-4245-9B51-736DF433DA8C}">
      <dsp:nvSpPr>
        <dsp:cNvPr id="0" name=""/>
        <dsp:cNvSpPr/>
      </dsp:nvSpPr>
      <dsp:spPr>
        <a:xfrm>
          <a:off x="0" y="2700936"/>
          <a:ext cx="4662505" cy="287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My friend's sex is: F - female, M - male.</a:t>
          </a:r>
        </a:p>
      </dsp:txBody>
      <dsp:txXfrm>
        <a:off x="14050" y="2714986"/>
        <a:ext cx="4634405" cy="2597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699681" y="407705"/>
          <a:ext cx="1276762" cy="12767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2438062" y="172117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ZA" sz="2500" kern="1200" dirty="0"/>
            <a:t>Given dataset</a:t>
          </a:r>
          <a:endParaRPr lang="en-US" sz="2500" kern="1200" dirty="0"/>
        </a:p>
      </dsp:txBody>
      <dsp:txXfrm>
        <a:off x="2438062" y="1721173"/>
        <a:ext cx="1800000" cy="720000"/>
      </dsp:txXfrm>
    </dsp:sp>
    <dsp:sp modelId="{CE9DF0E8-B0DE-4E1E-9FF4-6006AD8428DB}">
      <dsp:nvSpPr>
        <dsp:cNvPr id="0" name=""/>
        <dsp:cNvSpPr/>
      </dsp:nvSpPr>
      <dsp:spPr>
        <a:xfrm>
          <a:off x="4814681" y="407705"/>
          <a:ext cx="1276762" cy="1276762"/>
        </a:xfrm>
        <a:prstGeom prst="mathPlus">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4553062" y="172117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 </a:t>
          </a:r>
        </a:p>
      </dsp:txBody>
      <dsp:txXfrm>
        <a:off x="4553062" y="1721173"/>
        <a:ext cx="1800000" cy="720000"/>
      </dsp:txXfrm>
    </dsp:sp>
    <dsp:sp modelId="{6DB1FE51-13D0-4A38-AD6E-48D4371A1AF3}">
      <dsp:nvSpPr>
        <dsp:cNvPr id="0" name=""/>
        <dsp:cNvSpPr/>
      </dsp:nvSpPr>
      <dsp:spPr>
        <a:xfrm>
          <a:off x="6929681" y="407705"/>
          <a:ext cx="1276762" cy="1276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6668062" y="172117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Collected from NSU</a:t>
          </a:r>
        </a:p>
      </dsp:txBody>
      <dsp:txXfrm>
        <a:off x="6668062" y="172117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13-Mar-22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6358CE-7D82-4A72-B1DA-B42CDD0D6885}" type="datetimeFigureOut">
              <a:rPr lang="en-US" smtClean="0"/>
              <a:t>13-Mar-22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A1A8-81AD-4D06-A3B0-B91F0E479BDA}" type="slidenum">
              <a:rPr lang="en-US" smtClean="0"/>
              <a:t>‹#›</a:t>
            </a:fld>
            <a:endParaRPr lang="en-US"/>
          </a:p>
        </p:txBody>
      </p:sp>
    </p:spTree>
    <p:extLst>
      <p:ext uri="{BB962C8B-B14F-4D97-AF65-F5344CB8AC3E}">
        <p14:creationId xmlns:p14="http://schemas.microsoft.com/office/powerpoint/2010/main" val="415507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70299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35651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24</a:t>
            </a:fld>
            <a:endParaRPr lang="en-US" dirty="0"/>
          </a:p>
        </p:txBody>
      </p:sp>
    </p:spTree>
    <p:extLst>
      <p:ext uri="{BB962C8B-B14F-4D97-AF65-F5344CB8AC3E}">
        <p14:creationId xmlns:p14="http://schemas.microsoft.com/office/powerpoint/2010/main" val="387133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13-Mar-22</a:t>
            </a:fld>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36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9708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13-Mar-22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479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13-Mar-22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13-Mar-22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 id="2147483707" r:id="rId39"/>
    <p:sldLayoutId id="2147483708" r:id="rId40"/>
    <p:sldLayoutId id="2147483709"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10" name="Rectangle 9">
            <a:extLst>
              <a:ext uri="{FF2B5EF4-FFF2-40B4-BE49-F238E27FC236}">
                <a16:creationId xmlns:a16="http://schemas.microsoft.com/office/drawing/2014/main" id="{7E9FF5FE-EC98-4E62-9FE1-E4C842477DAB}"/>
              </a:ext>
            </a:extLst>
          </p:cNvPr>
          <p:cNvSpPr/>
          <p:nvPr/>
        </p:nvSpPr>
        <p:spPr>
          <a:xfrm>
            <a:off x="1134319" y="2"/>
            <a:ext cx="6667018" cy="6857998"/>
          </a:xfrm>
          <a:prstGeom prst="rect">
            <a:avLst/>
          </a:prstGeom>
          <a:solidFill>
            <a:srgbClr val="0019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See the source image">
            <a:extLst>
              <a:ext uri="{FF2B5EF4-FFF2-40B4-BE49-F238E27FC236}">
                <a16:creationId xmlns:a16="http://schemas.microsoft.com/office/drawing/2014/main" id="{A32D053D-3D56-459F-BB31-0098368BAB5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67691" y="0"/>
            <a:ext cx="7620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478638"/>
            <a:ext cx="6897624" cy="2387600"/>
          </a:xfrm>
        </p:spPr>
        <p:txBody>
          <a:bodyPr>
            <a:normAutofit/>
          </a:bodyPr>
          <a:lstStyle/>
          <a:p>
            <a:r>
              <a:rPr lang="en-US" dirty="0"/>
              <a:t>Topic selection for Machine Learning Project</a:t>
            </a:r>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4331025"/>
            <a:ext cx="4888375" cy="2561953"/>
          </a:xfrm>
        </p:spPr>
        <p:txBody>
          <a:bodyPr/>
          <a:lstStyle/>
          <a:p>
            <a:r>
              <a:rPr lang="en-US" dirty="0"/>
              <a:t>By </a:t>
            </a:r>
          </a:p>
          <a:p>
            <a:r>
              <a:rPr lang="en-US" dirty="0"/>
              <a:t>Kazi Mosaddequr 1831543042</a:t>
            </a:r>
          </a:p>
          <a:p>
            <a:endParaRPr lang="en-US" dirty="0"/>
          </a:p>
          <a:p>
            <a:r>
              <a:rPr lang="en-US" dirty="0" err="1"/>
              <a:t>Samya</a:t>
            </a:r>
            <a:r>
              <a:rPr lang="en-US" dirty="0"/>
              <a:t> Sunibir Das 1911563642</a:t>
            </a:r>
          </a:p>
          <a:p>
            <a:endParaRPr lang="en-US" dirty="0"/>
          </a:p>
          <a:p>
            <a:r>
              <a:rPr lang="en-US" dirty="0" err="1"/>
              <a:t>Emon</a:t>
            </a:r>
            <a:r>
              <a:rPr lang="en-US" dirty="0"/>
              <a:t> </a:t>
            </a:r>
            <a:r>
              <a:rPr lang="en-US"/>
              <a:t>Emtiyaz 1813128642</a:t>
            </a:r>
            <a:endParaRPr lang="en-US" dirty="0"/>
          </a:p>
          <a:p>
            <a:endParaRPr lang="en-US" dirty="0"/>
          </a:p>
          <a:p>
            <a:endParaRPr lang="id-ID"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rotWithShape="1">
          <a:blip r:embed="rId2"/>
          <a:srcRect b="9315"/>
          <a:stretch/>
        </p:blipFill>
        <p:spPr>
          <a:xfrm>
            <a:off x="6890710" y="1349377"/>
            <a:ext cx="4987612" cy="5331539"/>
          </a:xfrm>
        </p:spPr>
      </p:pic>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4000" y="339644"/>
            <a:ext cx="10354322" cy="1387556"/>
          </a:xfrm>
        </p:spPr>
        <p:txBody>
          <a:bodyPr>
            <a:normAutofit fontScale="90000"/>
          </a:bodyPr>
          <a:lstStyle/>
          <a:p>
            <a:r>
              <a:rPr lang="en-US" dirty="0"/>
              <a:t>What is internet gaming disorder</a:t>
            </a:r>
          </a:p>
        </p:txBody>
      </p:sp>
      <p:sp>
        <p:nvSpPr>
          <p:cNvPr id="8" name="Text Placeholder 6">
            <a:extLst>
              <a:ext uri="{FF2B5EF4-FFF2-40B4-BE49-F238E27FC236}">
                <a16:creationId xmlns:a16="http://schemas.microsoft.com/office/drawing/2014/main" id="{4B5638B6-8F57-443A-8162-19DA5BF25242}"/>
              </a:ext>
            </a:extLst>
          </p:cNvPr>
          <p:cNvSpPr>
            <a:spLocks noGrp="1"/>
          </p:cNvSpPr>
          <p:nvPr>
            <p:ph idx="1"/>
          </p:nvPr>
        </p:nvSpPr>
        <p:spPr>
          <a:xfrm>
            <a:off x="1286184" y="2249724"/>
            <a:ext cx="5014993" cy="3856436"/>
          </a:xfrm>
        </p:spPr>
        <p:txBody>
          <a:bodyPr>
            <a:normAutofit/>
          </a:bodyPr>
          <a:lstStyle/>
          <a:p>
            <a:pPr marL="0" indent="0" algn="just">
              <a:buNone/>
            </a:pPr>
            <a:r>
              <a:rPr lang="en-US" sz="2000" dirty="0"/>
              <a:t>Internet Gaming Disorder is a psychological problem related to online gaming. Moreover, it is the online gaming addiction that is commonly found in young people these days. </a:t>
            </a:r>
          </a:p>
          <a:p>
            <a:pPr marL="0" indent="0" algn="just">
              <a:buNone/>
            </a:pPr>
            <a:r>
              <a:rPr lang="en-US" sz="2000" dirty="0"/>
              <a:t>In Bangladesh, with the availability of faster internet, we may have this kind of problem and we want to find it through machine learning.</a:t>
            </a:r>
          </a:p>
        </p:txBody>
      </p:sp>
    </p:spTree>
    <p:extLst>
      <p:ext uri="{BB962C8B-B14F-4D97-AF65-F5344CB8AC3E}">
        <p14:creationId xmlns:p14="http://schemas.microsoft.com/office/powerpoint/2010/main" val="15492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normAutofit/>
          </a:bodyPr>
          <a:lstStyle/>
          <a:p>
            <a:pPr marL="0" indent="0">
              <a:buNone/>
            </a:pPr>
            <a:r>
              <a:rPr lang="en-US" sz="2000" dirty="0"/>
              <a:t>Finding Internet gaming disordered people through machine learning.</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Objective</a:t>
            </a:r>
          </a:p>
        </p:txBody>
      </p:sp>
      <p:pic>
        <p:nvPicPr>
          <p:cNvPr id="3" name="Picture 2">
            <a:extLst>
              <a:ext uri="{FF2B5EF4-FFF2-40B4-BE49-F238E27FC236}">
                <a16:creationId xmlns:a16="http://schemas.microsoft.com/office/drawing/2014/main" id="{15FDA45C-EE1C-4CAA-8A37-23E0D7C6A988}"/>
              </a:ext>
            </a:extLst>
          </p:cNvPr>
          <p:cNvPicPr>
            <a:picLocks noChangeAspect="1"/>
          </p:cNvPicPr>
          <p:nvPr/>
        </p:nvPicPr>
        <p:blipFill rotWithShape="1">
          <a:blip r:embed="rId2"/>
          <a:srcRect b="18319"/>
          <a:stretch/>
        </p:blipFill>
        <p:spPr>
          <a:xfrm>
            <a:off x="1859280" y="3936133"/>
            <a:ext cx="10332720" cy="2921867"/>
          </a:xfrm>
          <a:prstGeom prst="rect">
            <a:avLst/>
          </a:prstGeom>
        </p:spPr>
      </p:pic>
    </p:spTree>
    <p:extLst>
      <p:ext uri="{BB962C8B-B14F-4D97-AF65-F5344CB8AC3E}">
        <p14:creationId xmlns:p14="http://schemas.microsoft.com/office/powerpoint/2010/main" val="428750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sp>
        <p:nvSpPr>
          <p:cNvPr id="2" name="Rectangle 1">
            <a:extLst>
              <a:ext uri="{FF2B5EF4-FFF2-40B4-BE49-F238E27FC236}">
                <a16:creationId xmlns:a16="http://schemas.microsoft.com/office/drawing/2014/main" id="{B44C4183-6F5C-420E-909C-433D91793371}"/>
              </a:ext>
            </a:extLst>
          </p:cNvPr>
          <p:cNvSpPr/>
          <p:nvPr/>
        </p:nvSpPr>
        <p:spPr>
          <a:xfrm>
            <a:off x="1481233" y="1342197"/>
            <a:ext cx="1022523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There are 26 features in the dataset</a:t>
            </a:r>
          </a:p>
        </p:txBody>
      </p:sp>
      <p:graphicFrame>
        <p:nvGraphicFramePr>
          <p:cNvPr id="13" name="Diagram 12">
            <a:extLst>
              <a:ext uri="{FF2B5EF4-FFF2-40B4-BE49-F238E27FC236}">
                <a16:creationId xmlns:a16="http://schemas.microsoft.com/office/drawing/2014/main" id="{2A926BDC-B61E-4CC9-B440-142655B1AD85}"/>
              </a:ext>
            </a:extLst>
          </p:cNvPr>
          <p:cNvGraphicFramePr/>
          <p:nvPr>
            <p:extLst>
              <p:ext uri="{D42A27DB-BD31-4B8C-83A1-F6EECF244321}">
                <p14:modId xmlns:p14="http://schemas.microsoft.com/office/powerpoint/2010/main" val="1649001804"/>
              </p:ext>
            </p:extLst>
          </p:nvPr>
        </p:nvGraphicFramePr>
        <p:xfrm>
          <a:off x="1716105" y="2265527"/>
          <a:ext cx="999036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14">
            <a:extLst>
              <a:ext uri="{FF2B5EF4-FFF2-40B4-BE49-F238E27FC236}">
                <a16:creationId xmlns:a16="http://schemas.microsoft.com/office/drawing/2014/main" id="{08F88C8E-546C-4610-BAC0-834CE2DAE6A3}"/>
              </a:ext>
            </a:extLst>
          </p:cNvPr>
          <p:cNvSpPr/>
          <p:nvPr/>
        </p:nvSpPr>
        <p:spPr>
          <a:xfrm>
            <a:off x="1590449" y="619821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https://data.mendeley.com/datasets/8r2jgm6ygh/3</a:t>
            </a:r>
          </a:p>
        </p:txBody>
      </p:sp>
    </p:spTree>
    <p:extLst>
      <p:ext uri="{BB962C8B-B14F-4D97-AF65-F5344CB8AC3E}">
        <p14:creationId xmlns:p14="http://schemas.microsoft.com/office/powerpoint/2010/main" val="20657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sp>
        <p:nvSpPr>
          <p:cNvPr id="2" name="Rectangle 1">
            <a:extLst>
              <a:ext uri="{FF2B5EF4-FFF2-40B4-BE49-F238E27FC236}">
                <a16:creationId xmlns:a16="http://schemas.microsoft.com/office/drawing/2014/main" id="{B44C4183-6F5C-420E-909C-433D91793371}"/>
              </a:ext>
            </a:extLst>
          </p:cNvPr>
          <p:cNvSpPr/>
          <p:nvPr/>
        </p:nvSpPr>
        <p:spPr>
          <a:xfrm>
            <a:off x="4878480" y="1342197"/>
            <a:ext cx="343074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One output</a:t>
            </a:r>
          </a:p>
        </p:txBody>
      </p:sp>
      <p:graphicFrame>
        <p:nvGraphicFramePr>
          <p:cNvPr id="13" name="Diagram 12">
            <a:extLst>
              <a:ext uri="{FF2B5EF4-FFF2-40B4-BE49-F238E27FC236}">
                <a16:creationId xmlns:a16="http://schemas.microsoft.com/office/drawing/2014/main" id="{2A926BDC-B61E-4CC9-B440-142655B1AD85}"/>
              </a:ext>
            </a:extLst>
          </p:cNvPr>
          <p:cNvGraphicFramePr/>
          <p:nvPr>
            <p:extLst>
              <p:ext uri="{D42A27DB-BD31-4B8C-83A1-F6EECF244321}">
                <p14:modId xmlns:p14="http://schemas.microsoft.com/office/powerpoint/2010/main" val="2963497648"/>
              </p:ext>
            </p:extLst>
          </p:nvPr>
        </p:nvGraphicFramePr>
        <p:xfrm>
          <a:off x="1608681" y="3429000"/>
          <a:ext cx="4786295" cy="5255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CB61C7F9-0A94-4471-B18D-1B6F0A57C523}"/>
              </a:ext>
            </a:extLst>
          </p:cNvPr>
          <p:cNvGraphicFramePr/>
          <p:nvPr>
            <p:extLst>
              <p:ext uri="{D42A27DB-BD31-4B8C-83A1-F6EECF244321}">
                <p14:modId xmlns:p14="http://schemas.microsoft.com/office/powerpoint/2010/main" val="3349390480"/>
              </p:ext>
            </p:extLst>
          </p:nvPr>
        </p:nvGraphicFramePr>
        <p:xfrm>
          <a:off x="7992330" y="3570547"/>
          <a:ext cx="3769360" cy="20438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Arrow: Right 4">
            <a:extLst>
              <a:ext uri="{FF2B5EF4-FFF2-40B4-BE49-F238E27FC236}">
                <a16:creationId xmlns:a16="http://schemas.microsoft.com/office/drawing/2014/main" id="{F47786C0-9E06-4C79-9BB6-9896460AB8FB}"/>
              </a:ext>
            </a:extLst>
          </p:cNvPr>
          <p:cNvSpPr/>
          <p:nvPr/>
        </p:nvSpPr>
        <p:spPr>
          <a:xfrm>
            <a:off x="6694505" y="3992880"/>
            <a:ext cx="1535095"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6EF3C8-A208-4976-B92A-2EFE5C3D5CEF}"/>
              </a:ext>
            </a:extLst>
          </p:cNvPr>
          <p:cNvSpPr/>
          <p:nvPr/>
        </p:nvSpPr>
        <p:spPr>
          <a:xfrm>
            <a:off x="1590449" y="619821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https://data.mendeley.com/datasets/8r2jgm6ygh/3</a:t>
            </a:r>
          </a:p>
        </p:txBody>
      </p:sp>
    </p:spTree>
    <p:extLst>
      <p:ext uri="{BB962C8B-B14F-4D97-AF65-F5344CB8AC3E}">
        <p14:creationId xmlns:p14="http://schemas.microsoft.com/office/powerpoint/2010/main" val="62531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7E0EA12-7F9C-44D6-88AB-3D4CBAEB2877}"/>
              </a:ext>
            </a:extLst>
          </p:cNvPr>
          <p:cNvSpPr txBox="1"/>
          <p:nvPr/>
        </p:nvSpPr>
        <p:spPr>
          <a:xfrm>
            <a:off x="5407311" y="1520428"/>
            <a:ext cx="2923570" cy="369332"/>
          </a:xfrm>
          <a:prstGeom prst="rect">
            <a:avLst/>
          </a:prstGeom>
          <a:noFill/>
        </p:spPr>
        <p:txBody>
          <a:bodyPr wrap="square" rtlCol="0">
            <a:spAutoFit/>
          </a:bodyPr>
          <a:lstStyle/>
          <a:p>
            <a:pPr algn="ctr"/>
            <a:r>
              <a:rPr lang="en-US" dirty="0"/>
              <a:t>27 columns</a:t>
            </a:r>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graphicFrame>
        <p:nvGraphicFramePr>
          <p:cNvPr id="2" name="Table 1">
            <a:extLst>
              <a:ext uri="{FF2B5EF4-FFF2-40B4-BE49-F238E27FC236}">
                <a16:creationId xmlns:a16="http://schemas.microsoft.com/office/drawing/2014/main" id="{3951C842-25CE-4289-B451-62E86A9DE3B2}"/>
              </a:ext>
            </a:extLst>
          </p:cNvPr>
          <p:cNvGraphicFramePr>
            <a:graphicFrameLocks noGrp="1"/>
          </p:cNvGraphicFramePr>
          <p:nvPr>
            <p:extLst>
              <p:ext uri="{D42A27DB-BD31-4B8C-83A1-F6EECF244321}">
                <p14:modId xmlns:p14="http://schemas.microsoft.com/office/powerpoint/2010/main" val="2203855710"/>
              </p:ext>
            </p:extLst>
          </p:nvPr>
        </p:nvGraphicFramePr>
        <p:xfrm>
          <a:off x="2702561" y="2139950"/>
          <a:ext cx="7983889" cy="4085741"/>
        </p:xfrm>
        <a:graphic>
          <a:graphicData uri="http://schemas.openxmlformats.org/drawingml/2006/table">
            <a:tbl>
              <a:tblPr>
                <a:tableStyleId>{3B4B98B0-60AC-42C2-AFA5-B58CD77FA1E5}</a:tableStyleId>
              </a:tblPr>
              <a:tblGrid>
                <a:gridCol w="330630">
                  <a:extLst>
                    <a:ext uri="{9D8B030D-6E8A-4147-A177-3AD203B41FA5}">
                      <a16:colId xmlns:a16="http://schemas.microsoft.com/office/drawing/2014/main" val="1211223937"/>
                    </a:ext>
                  </a:extLst>
                </a:gridCol>
                <a:gridCol w="574536">
                  <a:extLst>
                    <a:ext uri="{9D8B030D-6E8A-4147-A177-3AD203B41FA5}">
                      <a16:colId xmlns:a16="http://schemas.microsoft.com/office/drawing/2014/main" val="3921878815"/>
                    </a:ext>
                  </a:extLst>
                </a:gridCol>
                <a:gridCol w="260167">
                  <a:extLst>
                    <a:ext uri="{9D8B030D-6E8A-4147-A177-3AD203B41FA5}">
                      <a16:colId xmlns:a16="http://schemas.microsoft.com/office/drawing/2014/main" val="2791732396"/>
                    </a:ext>
                  </a:extLst>
                </a:gridCol>
                <a:gridCol w="379411">
                  <a:extLst>
                    <a:ext uri="{9D8B030D-6E8A-4147-A177-3AD203B41FA5}">
                      <a16:colId xmlns:a16="http://schemas.microsoft.com/office/drawing/2014/main" val="1683230498"/>
                    </a:ext>
                  </a:extLst>
                </a:gridCol>
                <a:gridCol w="346890">
                  <a:extLst>
                    <a:ext uri="{9D8B030D-6E8A-4147-A177-3AD203B41FA5}">
                      <a16:colId xmlns:a16="http://schemas.microsoft.com/office/drawing/2014/main" val="2373457690"/>
                    </a:ext>
                  </a:extLst>
                </a:gridCol>
                <a:gridCol w="260167">
                  <a:extLst>
                    <a:ext uri="{9D8B030D-6E8A-4147-A177-3AD203B41FA5}">
                      <a16:colId xmlns:a16="http://schemas.microsoft.com/office/drawing/2014/main" val="834366719"/>
                    </a:ext>
                  </a:extLst>
                </a:gridCol>
                <a:gridCol w="373991">
                  <a:extLst>
                    <a:ext uri="{9D8B030D-6E8A-4147-A177-3AD203B41FA5}">
                      <a16:colId xmlns:a16="http://schemas.microsoft.com/office/drawing/2014/main" val="1755020611"/>
                    </a:ext>
                  </a:extLst>
                </a:gridCol>
                <a:gridCol w="373991">
                  <a:extLst>
                    <a:ext uri="{9D8B030D-6E8A-4147-A177-3AD203B41FA5}">
                      <a16:colId xmlns:a16="http://schemas.microsoft.com/office/drawing/2014/main" val="3446180074"/>
                    </a:ext>
                  </a:extLst>
                </a:gridCol>
                <a:gridCol w="514915">
                  <a:extLst>
                    <a:ext uri="{9D8B030D-6E8A-4147-A177-3AD203B41FA5}">
                      <a16:colId xmlns:a16="http://schemas.microsoft.com/office/drawing/2014/main" val="393866866"/>
                    </a:ext>
                  </a:extLst>
                </a:gridCol>
                <a:gridCol w="368570">
                  <a:extLst>
                    <a:ext uri="{9D8B030D-6E8A-4147-A177-3AD203B41FA5}">
                      <a16:colId xmlns:a16="http://schemas.microsoft.com/office/drawing/2014/main" val="1379627741"/>
                    </a:ext>
                  </a:extLst>
                </a:gridCol>
                <a:gridCol w="330630">
                  <a:extLst>
                    <a:ext uri="{9D8B030D-6E8A-4147-A177-3AD203B41FA5}">
                      <a16:colId xmlns:a16="http://schemas.microsoft.com/office/drawing/2014/main" val="593295106"/>
                    </a:ext>
                  </a:extLst>
                </a:gridCol>
                <a:gridCol w="373991">
                  <a:extLst>
                    <a:ext uri="{9D8B030D-6E8A-4147-A177-3AD203B41FA5}">
                      <a16:colId xmlns:a16="http://schemas.microsoft.com/office/drawing/2014/main" val="1677443924"/>
                    </a:ext>
                  </a:extLst>
                </a:gridCol>
                <a:gridCol w="579956">
                  <a:extLst>
                    <a:ext uri="{9D8B030D-6E8A-4147-A177-3AD203B41FA5}">
                      <a16:colId xmlns:a16="http://schemas.microsoft.com/office/drawing/2014/main" val="10688443"/>
                    </a:ext>
                  </a:extLst>
                </a:gridCol>
                <a:gridCol w="569117">
                  <a:extLst>
                    <a:ext uri="{9D8B030D-6E8A-4147-A177-3AD203B41FA5}">
                      <a16:colId xmlns:a16="http://schemas.microsoft.com/office/drawing/2014/main" val="2267848042"/>
                    </a:ext>
                  </a:extLst>
                </a:gridCol>
                <a:gridCol w="520335">
                  <a:extLst>
                    <a:ext uri="{9D8B030D-6E8A-4147-A177-3AD203B41FA5}">
                      <a16:colId xmlns:a16="http://schemas.microsoft.com/office/drawing/2014/main" val="1558917203"/>
                    </a:ext>
                  </a:extLst>
                </a:gridCol>
                <a:gridCol w="661259">
                  <a:extLst>
                    <a:ext uri="{9D8B030D-6E8A-4147-A177-3AD203B41FA5}">
                      <a16:colId xmlns:a16="http://schemas.microsoft.com/office/drawing/2014/main" val="1620257924"/>
                    </a:ext>
                  </a:extLst>
                </a:gridCol>
                <a:gridCol w="574536">
                  <a:extLst>
                    <a:ext uri="{9D8B030D-6E8A-4147-A177-3AD203B41FA5}">
                      <a16:colId xmlns:a16="http://schemas.microsoft.com/office/drawing/2014/main" val="1796195716"/>
                    </a:ext>
                  </a:extLst>
                </a:gridCol>
                <a:gridCol w="590797">
                  <a:extLst>
                    <a:ext uri="{9D8B030D-6E8A-4147-A177-3AD203B41FA5}">
                      <a16:colId xmlns:a16="http://schemas.microsoft.com/office/drawing/2014/main" val="2300368669"/>
                    </a:ext>
                  </a:extLst>
                </a:gridCol>
              </a:tblGrid>
              <a:tr h="102800">
                <a:tc>
                  <a:txBody>
                    <a:bodyPr/>
                    <a:lstStyle/>
                    <a:p>
                      <a:pPr algn="ctr" fontAlgn="b"/>
                      <a:r>
                        <a:rPr lang="en-US" sz="600" u="none" strike="noStrike">
                          <a:effectLst/>
                        </a:rPr>
                        <a:t>Number</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Questionnaire</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Age</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Stream</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Medium</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Sex</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Siblings</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Ethnicity</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Income</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Sports</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Unions</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Aesthetics</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Sleep Hours /d</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Sleep Quality</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SQ Category</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Online Learning</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Parent-Child</a:t>
                      </a:r>
                      <a:endParaRPr lang="en-US" sz="600" b="1"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Teacher-Student</a:t>
                      </a:r>
                      <a:endParaRPr lang="en-US" sz="600" b="1"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173736319"/>
                  </a:ext>
                </a:extLst>
              </a:tr>
              <a:tr h="102800">
                <a:tc>
                  <a:txBody>
                    <a:bodyPr/>
                    <a:lstStyle/>
                    <a:p>
                      <a:pPr algn="ct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868610159"/>
                  </a:ext>
                </a:extLst>
              </a:tr>
              <a:tr h="102800">
                <a:tc>
                  <a:txBody>
                    <a:bodyPr/>
                    <a:lstStyle/>
                    <a:p>
                      <a:pPr algn="ct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4267019772"/>
                  </a:ext>
                </a:extLst>
              </a:tr>
              <a:tr h="102800">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172382285"/>
                  </a:ext>
                </a:extLst>
              </a:tr>
              <a:tr h="102800">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262055172"/>
                  </a:ext>
                </a:extLst>
              </a:tr>
              <a:tr h="102800">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20000-49999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371934925"/>
                  </a:ext>
                </a:extLst>
              </a:tr>
              <a:tr h="102800">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536664960"/>
                  </a:ext>
                </a:extLst>
              </a:tr>
              <a:tr h="102800">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414114551"/>
                  </a:ext>
                </a:extLst>
              </a:tr>
              <a:tr h="102800">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103517047"/>
                  </a:ext>
                </a:extLst>
              </a:tr>
              <a:tr h="102800">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819974332"/>
                  </a:ext>
                </a:extLst>
              </a:tr>
              <a:tr h="102800">
                <a:tc>
                  <a:txBody>
                    <a:bodyPr/>
                    <a:lstStyle/>
                    <a:p>
                      <a:pPr algn="ct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448713507"/>
                  </a:ext>
                </a:extLst>
              </a:tr>
              <a:tr h="102800">
                <a:tc>
                  <a:txBody>
                    <a:bodyPr/>
                    <a:lstStyle/>
                    <a:p>
                      <a:pPr algn="ct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077037495"/>
                  </a:ext>
                </a:extLst>
              </a:tr>
              <a:tr h="102800">
                <a:tc>
                  <a:txBody>
                    <a:bodyPr/>
                    <a:lstStyle/>
                    <a:p>
                      <a:pPr algn="ct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Other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998694483"/>
                  </a:ext>
                </a:extLst>
              </a:tr>
              <a:tr h="102800">
                <a:tc>
                  <a:txBody>
                    <a:bodyPr/>
                    <a:lstStyle/>
                    <a:p>
                      <a:pPr algn="ctr" fontAlgn="b"/>
                      <a:r>
                        <a:rPr lang="en-US" sz="600" u="none" strike="noStrike">
                          <a:effectLst/>
                        </a:rPr>
                        <a:t>13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4008165184"/>
                  </a:ext>
                </a:extLst>
              </a:tr>
              <a:tr h="102800">
                <a:tc>
                  <a:txBody>
                    <a:bodyPr/>
                    <a:lstStyle/>
                    <a:p>
                      <a:pPr algn="ctr" fontAlgn="b"/>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187691881"/>
                  </a:ext>
                </a:extLst>
              </a:tr>
              <a:tr h="102800">
                <a:tc>
                  <a:txBody>
                    <a:bodyPr/>
                    <a:lstStyle/>
                    <a:p>
                      <a:pPr algn="ctr" fontAlgn="b"/>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20000-49999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094542233"/>
                  </a:ext>
                </a:extLst>
              </a:tr>
              <a:tr h="102800">
                <a:tc>
                  <a:txBody>
                    <a:bodyPr/>
                    <a:lstStyle/>
                    <a:p>
                      <a:pPr algn="ct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20000-49999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280719973"/>
                  </a:ext>
                </a:extLst>
              </a:tr>
              <a:tr h="102800">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235434851"/>
                  </a:ext>
                </a:extLst>
              </a:tr>
              <a:tr h="102800">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Other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928947807"/>
                  </a:ext>
                </a:extLst>
              </a:tr>
              <a:tr h="102800">
                <a:tc>
                  <a:txBody>
                    <a:bodyPr/>
                    <a:lstStyle/>
                    <a:p>
                      <a:pPr algn="ct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457887994"/>
                  </a:ext>
                </a:extLst>
              </a:tr>
              <a:tr h="102800">
                <a:tc>
                  <a:txBody>
                    <a:bodyPr/>
                    <a:lstStyle/>
                    <a:p>
                      <a:pPr algn="ctr" fontAlgn="b"/>
                      <a:r>
                        <a:rPr lang="en-US" sz="600" u="none" strike="noStrike">
                          <a:effectLst/>
                        </a:rPr>
                        <a:t>20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Arts</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Poor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258914850"/>
                  </a:ext>
                </a:extLst>
              </a:tr>
              <a:tr h="102800">
                <a:tc>
                  <a:txBody>
                    <a:bodyPr/>
                    <a:lstStyle/>
                    <a:p>
                      <a:pPr algn="ct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417706286"/>
                  </a:ext>
                </a:extLst>
              </a:tr>
              <a:tr h="102800">
                <a:tc>
                  <a:txBody>
                    <a:bodyPr/>
                    <a:lstStyle/>
                    <a:p>
                      <a:pPr algn="ctr" fontAlgn="b"/>
                      <a:r>
                        <a:rPr lang="en-US" sz="600" u="none" strike="noStrike">
                          <a:effectLst/>
                        </a:rPr>
                        <a:t>22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 or more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less than 20000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442987841"/>
                  </a:ext>
                </a:extLst>
              </a:tr>
              <a:tr h="102800">
                <a:tc>
                  <a:txBody>
                    <a:bodyPr/>
                    <a:lstStyle/>
                    <a:p>
                      <a:pPr algn="ctr" fontAlgn="b"/>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Commerce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871041407"/>
                  </a:ext>
                </a:extLst>
              </a:tr>
              <a:tr h="102800">
                <a:tc>
                  <a:txBody>
                    <a:bodyPr/>
                    <a:lstStyle/>
                    <a:p>
                      <a:pPr algn="ctr" fontAlgn="b"/>
                      <a:r>
                        <a:rPr lang="en-US" sz="600" u="none" strike="noStrike">
                          <a:effectLst/>
                        </a:rPr>
                        <a:t>24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 or more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415010482"/>
                  </a:ext>
                </a:extLst>
              </a:tr>
              <a:tr h="102800">
                <a:tc>
                  <a:txBody>
                    <a:bodyPr/>
                    <a:lstStyle/>
                    <a:p>
                      <a:pPr algn="ctr" fontAlgn="b"/>
                      <a:r>
                        <a:rPr lang="en-US" sz="600" u="none" strike="noStrike">
                          <a:effectLst/>
                        </a:rPr>
                        <a:t>25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317818603"/>
                  </a:ext>
                </a:extLst>
              </a:tr>
              <a:tr h="102800">
                <a:tc>
                  <a:txBody>
                    <a:bodyPr/>
                    <a:lstStyle/>
                    <a:p>
                      <a:pPr algn="ct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Major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60354525"/>
                  </a:ext>
                </a:extLst>
              </a:tr>
              <a:tr h="102800">
                <a:tc>
                  <a:txBody>
                    <a:bodyPr/>
                    <a:lstStyle/>
                    <a:p>
                      <a:pPr algn="ctr" fontAlgn="b"/>
                      <a:r>
                        <a:rPr lang="en-US" sz="600" u="none" strike="noStrike">
                          <a:effectLst/>
                        </a:rPr>
                        <a:t>27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20000-49999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961467960"/>
                  </a:ext>
                </a:extLst>
              </a:tr>
              <a:tr h="102800">
                <a:tc>
                  <a:txBody>
                    <a:bodyPr/>
                    <a:lstStyle/>
                    <a:p>
                      <a:pPr algn="ctr" fontAlgn="b"/>
                      <a:r>
                        <a:rPr lang="en-US" sz="600" u="none" strike="noStrike">
                          <a:effectLst/>
                        </a:rPr>
                        <a:t>28</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2445502329"/>
                  </a:ext>
                </a:extLst>
              </a:tr>
              <a:tr h="102800">
                <a:tc>
                  <a:txBody>
                    <a:bodyPr/>
                    <a:lstStyle/>
                    <a:p>
                      <a:pPr algn="ctr" fontAlgn="b"/>
                      <a:r>
                        <a:rPr lang="en-US" sz="600" u="none" strike="noStrike">
                          <a:effectLst/>
                        </a:rPr>
                        <a:t>29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573864042"/>
                  </a:ext>
                </a:extLst>
              </a:tr>
              <a:tr h="102800">
                <a:tc>
                  <a:txBody>
                    <a:bodyPr/>
                    <a:lstStyle/>
                    <a:p>
                      <a:pPr algn="ctr" fontAlgn="b"/>
                      <a:r>
                        <a:rPr lang="en-US" sz="600" u="none" strike="noStrike">
                          <a:effectLst/>
                        </a:rPr>
                        <a:t>30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20000-49999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Ecellent</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427897918"/>
                  </a:ext>
                </a:extLst>
              </a:tr>
              <a:tr h="102800">
                <a:tc>
                  <a:txBody>
                    <a:bodyPr/>
                    <a:lstStyle/>
                    <a:p>
                      <a:pPr algn="ctr" fontAlgn="b"/>
                      <a:r>
                        <a:rPr lang="en-US" sz="600" u="none" strike="noStrike">
                          <a:effectLst/>
                        </a:rPr>
                        <a:t>31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more than 200000</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3986739206"/>
                  </a:ext>
                </a:extLst>
              </a:tr>
              <a:tr h="102800">
                <a:tc>
                  <a:txBody>
                    <a:bodyPr/>
                    <a:lstStyle/>
                    <a:p>
                      <a:pPr algn="ctr" fontAlgn="b"/>
                      <a:r>
                        <a:rPr lang="en-US" sz="600" u="none" strike="noStrike">
                          <a:effectLst/>
                        </a:rPr>
                        <a:t>32</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100000-199999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Minor</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Average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4 to 5</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23055152"/>
                  </a:ext>
                </a:extLst>
              </a:tr>
              <a:tr h="102800">
                <a:tc>
                  <a:txBody>
                    <a:bodyPr/>
                    <a:lstStyle/>
                    <a:p>
                      <a:pPr algn="ctr" fontAlgn="b"/>
                      <a:r>
                        <a:rPr lang="en-US" sz="600" u="none" strike="noStrike">
                          <a:effectLst/>
                        </a:rPr>
                        <a:t>33</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Physical</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Two</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Sinhala</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50000-99999</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Moderate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None</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Good</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a:effectLst/>
                        </a:rPr>
                        <a:t>6 to 7</a:t>
                      </a:r>
                      <a:endParaRPr lang="en-US" sz="600" b="0" i="0" u="none" strike="noStrike">
                        <a:solidFill>
                          <a:srgbClr val="000000"/>
                        </a:solidFill>
                        <a:effectLst/>
                        <a:latin typeface="Calibri" panose="020F0502020204030204" pitchFamily="34" charset="0"/>
                      </a:endParaRPr>
                    </a:p>
                  </a:txBody>
                  <a:tcPr marL="4283" marR="4283" marT="4283" marB="0" anchor="b"/>
                </a:tc>
                <a:tc>
                  <a:txBody>
                    <a:bodyPr/>
                    <a:lstStyle/>
                    <a:p>
                      <a:pPr algn="ctr" fontAlgn="b"/>
                      <a:r>
                        <a:rPr lang="en-US" sz="600" u="none" strike="noStrike" dirty="0">
                          <a:effectLst/>
                        </a:rPr>
                        <a:t>7</a:t>
                      </a:r>
                      <a:endParaRPr lang="en-US" sz="600" b="0" i="0" u="none" strike="noStrike" dirty="0">
                        <a:solidFill>
                          <a:srgbClr val="000000"/>
                        </a:solidFill>
                        <a:effectLst/>
                        <a:latin typeface="Calibri" panose="020F0502020204030204" pitchFamily="34" charset="0"/>
                      </a:endParaRPr>
                    </a:p>
                  </a:txBody>
                  <a:tcPr marL="4283" marR="4283" marT="4283" marB="0" anchor="b"/>
                </a:tc>
                <a:extLst>
                  <a:ext uri="{0D108BD9-81ED-4DB2-BD59-A6C34878D82A}">
                    <a16:rowId xmlns:a16="http://schemas.microsoft.com/office/drawing/2014/main" val="1838312573"/>
                  </a:ext>
                </a:extLst>
              </a:tr>
            </a:tbl>
          </a:graphicData>
        </a:graphic>
      </p:graphicFrame>
      <p:cxnSp>
        <p:nvCxnSpPr>
          <p:cNvPr id="9" name="Straight Arrow Connector 8">
            <a:extLst>
              <a:ext uri="{FF2B5EF4-FFF2-40B4-BE49-F238E27FC236}">
                <a16:creationId xmlns:a16="http://schemas.microsoft.com/office/drawing/2014/main" id="{81C4D61D-12A0-4991-8146-CBA2C06BCC3D}"/>
              </a:ext>
            </a:extLst>
          </p:cNvPr>
          <p:cNvCxnSpPr>
            <a:cxnSpLocks/>
          </p:cNvCxnSpPr>
          <p:nvPr/>
        </p:nvCxnSpPr>
        <p:spPr>
          <a:xfrm>
            <a:off x="3019043" y="1876028"/>
            <a:ext cx="7667407" cy="27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33AFE5-D2B1-41F1-8CE5-6421F492EFDC}"/>
              </a:ext>
            </a:extLst>
          </p:cNvPr>
          <p:cNvCxnSpPr/>
          <p:nvPr/>
        </p:nvCxnSpPr>
        <p:spPr>
          <a:xfrm>
            <a:off x="2479040" y="2296160"/>
            <a:ext cx="0" cy="3929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2A9827-4CAF-4719-BC05-8B10CF80DBF1}"/>
              </a:ext>
            </a:extLst>
          </p:cNvPr>
          <p:cNvSpPr txBox="1"/>
          <p:nvPr/>
        </p:nvSpPr>
        <p:spPr>
          <a:xfrm>
            <a:off x="1371602" y="3586480"/>
            <a:ext cx="1107438" cy="646331"/>
          </a:xfrm>
          <a:prstGeom prst="rect">
            <a:avLst/>
          </a:prstGeom>
          <a:noFill/>
        </p:spPr>
        <p:txBody>
          <a:bodyPr wrap="square" rtlCol="0">
            <a:spAutoFit/>
          </a:bodyPr>
          <a:lstStyle/>
          <a:p>
            <a:pPr algn="ctr"/>
            <a:r>
              <a:rPr lang="en-US" dirty="0"/>
              <a:t>395 records</a:t>
            </a:r>
          </a:p>
        </p:txBody>
      </p:sp>
      <p:sp>
        <p:nvSpPr>
          <p:cNvPr id="16" name="Rectangle 15">
            <a:extLst>
              <a:ext uri="{FF2B5EF4-FFF2-40B4-BE49-F238E27FC236}">
                <a16:creationId xmlns:a16="http://schemas.microsoft.com/office/drawing/2014/main" id="{4396E5A2-1D22-4F00-88A8-158895410C31}"/>
              </a:ext>
            </a:extLst>
          </p:cNvPr>
          <p:cNvSpPr/>
          <p:nvPr/>
        </p:nvSpPr>
        <p:spPr>
          <a:xfrm>
            <a:off x="2007009" y="627949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https://data.mendeley.com/datasets/8r2jgm6ygh/3</a:t>
            </a:r>
          </a:p>
        </p:txBody>
      </p:sp>
    </p:spTree>
    <p:extLst>
      <p:ext uri="{BB962C8B-B14F-4D97-AF65-F5344CB8AC3E}">
        <p14:creationId xmlns:p14="http://schemas.microsoft.com/office/powerpoint/2010/main" val="377432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Our plan</a:t>
            </a:r>
          </a:p>
        </p:txBody>
      </p:sp>
      <p:pic>
        <p:nvPicPr>
          <p:cNvPr id="5" name="Picture 4">
            <a:extLst>
              <a:ext uri="{FF2B5EF4-FFF2-40B4-BE49-F238E27FC236}">
                <a16:creationId xmlns:a16="http://schemas.microsoft.com/office/drawing/2014/main" id="{4E3A3C85-A130-4028-A9BA-B64AED985D68}"/>
              </a:ext>
            </a:extLst>
          </p:cNvPr>
          <p:cNvPicPr>
            <a:picLocks noChangeAspect="1"/>
          </p:cNvPicPr>
          <p:nvPr/>
        </p:nvPicPr>
        <p:blipFill>
          <a:blip r:embed="rId2"/>
          <a:stretch>
            <a:fillRect/>
          </a:stretch>
        </p:blipFill>
        <p:spPr>
          <a:xfrm>
            <a:off x="3004987" y="1562301"/>
            <a:ext cx="6182025" cy="4956054"/>
          </a:xfrm>
          <a:prstGeom prst="rect">
            <a:avLst/>
          </a:prstGeom>
        </p:spPr>
      </p:pic>
    </p:spTree>
    <p:extLst>
      <p:ext uri="{BB962C8B-B14F-4D97-AF65-F5344CB8AC3E}">
        <p14:creationId xmlns:p14="http://schemas.microsoft.com/office/powerpoint/2010/main" val="275240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752055594"/>
              </p:ext>
            </p:extLst>
          </p:nvPr>
        </p:nvGraphicFramePr>
        <p:xfrm>
          <a:off x="642938" y="225036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2">
            <a:extLst>
              <a:ext uri="{FF2B5EF4-FFF2-40B4-BE49-F238E27FC236}">
                <a16:creationId xmlns:a16="http://schemas.microsoft.com/office/drawing/2014/main" id="{E3B1B9AE-C3E7-4921-8155-3341BC49309C}"/>
              </a:ext>
            </a:extLst>
          </p:cNvPr>
          <p:cNvSpPr txBox="1">
            <a:spLocks/>
          </p:cNvSpPr>
          <p:nvPr/>
        </p:nvSpPr>
        <p:spPr>
          <a:xfrm>
            <a:off x="804361" y="756205"/>
            <a:ext cx="10134369" cy="100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Our plan</a:t>
            </a:r>
          </a:p>
        </p:txBody>
      </p:sp>
    </p:spTree>
    <p:extLst>
      <p:ext uri="{BB962C8B-B14F-4D97-AF65-F5344CB8AC3E}">
        <p14:creationId xmlns:p14="http://schemas.microsoft.com/office/powerpoint/2010/main" val="1703342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a:srcRect/>
          <a:stretch/>
        </p:blipFill>
        <p:spPr>
          <a:xfrm>
            <a:off x="1153362" y="1"/>
            <a:ext cx="11038638" cy="3984262"/>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153362" y="3984262"/>
            <a:ext cx="10293752" cy="2387600"/>
          </a:xfrm>
          <a:solidFill>
            <a:srgbClr val="023062"/>
          </a:solidFill>
        </p:spPr>
        <p:txBody>
          <a:bodyPr/>
          <a:lstStyle/>
          <a:p>
            <a:pPr lvl="0"/>
            <a:r>
              <a:rPr lang="en-US" dirty="0"/>
              <a:t>Problematic Internet use by peer review.</a:t>
            </a:r>
          </a:p>
        </p:txBody>
      </p:sp>
    </p:spTree>
    <p:extLst>
      <p:ext uri="{BB962C8B-B14F-4D97-AF65-F5344CB8AC3E}">
        <p14:creationId xmlns:p14="http://schemas.microsoft.com/office/powerpoint/2010/main" val="3125120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normAutofit/>
          </a:bodyPr>
          <a:lstStyle/>
          <a:p>
            <a:pPr marL="0" indent="0">
              <a:buNone/>
            </a:pPr>
            <a:r>
              <a:rPr lang="en-US" sz="2000" dirty="0"/>
              <a:t>Find if the partner is addicted to internet use or not</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Objective</a:t>
            </a:r>
          </a:p>
        </p:txBody>
      </p:sp>
      <p:pic>
        <p:nvPicPr>
          <p:cNvPr id="4" name="Picture 3">
            <a:extLst>
              <a:ext uri="{FF2B5EF4-FFF2-40B4-BE49-F238E27FC236}">
                <a16:creationId xmlns:a16="http://schemas.microsoft.com/office/drawing/2014/main" id="{F291FE97-E466-4857-AF28-9601BAE3A57B}"/>
              </a:ext>
            </a:extLst>
          </p:cNvPr>
          <p:cNvPicPr>
            <a:picLocks noChangeAspect="1"/>
          </p:cNvPicPr>
          <p:nvPr/>
        </p:nvPicPr>
        <p:blipFill rotWithShape="1">
          <a:blip r:embed="rId2"/>
          <a:srcRect b="7301"/>
          <a:stretch/>
        </p:blipFill>
        <p:spPr>
          <a:xfrm>
            <a:off x="1859280" y="3936132"/>
            <a:ext cx="10332720" cy="2921868"/>
          </a:xfrm>
          <a:prstGeom prst="rect">
            <a:avLst/>
          </a:prstGeom>
        </p:spPr>
      </p:pic>
    </p:spTree>
    <p:extLst>
      <p:ext uri="{BB962C8B-B14F-4D97-AF65-F5344CB8AC3E}">
        <p14:creationId xmlns:p14="http://schemas.microsoft.com/office/powerpoint/2010/main" val="80620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sp>
        <p:nvSpPr>
          <p:cNvPr id="2" name="Rectangle 1">
            <a:extLst>
              <a:ext uri="{FF2B5EF4-FFF2-40B4-BE49-F238E27FC236}">
                <a16:creationId xmlns:a16="http://schemas.microsoft.com/office/drawing/2014/main" id="{B44C4183-6F5C-420E-909C-433D91793371}"/>
              </a:ext>
            </a:extLst>
          </p:cNvPr>
          <p:cNvSpPr/>
          <p:nvPr/>
        </p:nvSpPr>
        <p:spPr>
          <a:xfrm>
            <a:off x="1656762" y="1342197"/>
            <a:ext cx="987417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There are 9 features in the dataset</a:t>
            </a:r>
          </a:p>
        </p:txBody>
      </p:sp>
      <p:sp>
        <p:nvSpPr>
          <p:cNvPr id="15" name="Rectangle 14">
            <a:extLst>
              <a:ext uri="{FF2B5EF4-FFF2-40B4-BE49-F238E27FC236}">
                <a16:creationId xmlns:a16="http://schemas.microsoft.com/office/drawing/2014/main" id="{08F88C8E-546C-4610-BAC0-834CE2DAE6A3}"/>
              </a:ext>
            </a:extLst>
          </p:cNvPr>
          <p:cNvSpPr/>
          <p:nvPr/>
        </p:nvSpPr>
        <p:spPr>
          <a:xfrm>
            <a:off x="1590449" y="619821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https://data.mendeley.com/datasets/df52vdhft6/1</a:t>
            </a:r>
          </a:p>
        </p:txBody>
      </p:sp>
      <p:graphicFrame>
        <p:nvGraphicFramePr>
          <p:cNvPr id="4" name="Diagram 3">
            <a:extLst>
              <a:ext uri="{FF2B5EF4-FFF2-40B4-BE49-F238E27FC236}">
                <a16:creationId xmlns:a16="http://schemas.microsoft.com/office/drawing/2014/main" id="{F9D94DA7-2282-4E38-83FB-D291C457241D}"/>
              </a:ext>
            </a:extLst>
          </p:cNvPr>
          <p:cNvGraphicFramePr/>
          <p:nvPr>
            <p:extLst>
              <p:ext uri="{D42A27DB-BD31-4B8C-83A1-F6EECF244321}">
                <p14:modId xmlns:p14="http://schemas.microsoft.com/office/powerpoint/2010/main" val="2894511317"/>
              </p:ext>
            </p:extLst>
          </p:nvPr>
        </p:nvGraphicFramePr>
        <p:xfrm>
          <a:off x="2032000" y="2265528"/>
          <a:ext cx="8168640" cy="3872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76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81CE0AD5-D984-45C4-B6FD-93DBDA3C4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54" y="1363358"/>
            <a:ext cx="12274953" cy="50694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C5EAC3-07FD-4160-B9AD-EE782AFE8A98}"/>
              </a:ext>
            </a:extLst>
          </p:cNvPr>
          <p:cNvSpPr/>
          <p:nvPr/>
        </p:nvSpPr>
        <p:spPr>
          <a:xfrm>
            <a:off x="-1" y="1252298"/>
            <a:ext cx="12192000" cy="5180490"/>
          </a:xfrm>
          <a:prstGeom prst="rect">
            <a:avLst/>
          </a:prstGeom>
          <a:solidFill>
            <a:srgbClr val="CCFAF5">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z="1400" smtClean="0"/>
              <a:pPr/>
              <a:t>2</a:t>
            </a:fld>
            <a:endParaRPr lang="en-US" sz="1400"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Topics:</a:t>
            </a:r>
            <a:endParaRPr lang="ru-RU" dirty="0"/>
          </a:p>
        </p:txBody>
      </p:sp>
      <p:graphicFrame>
        <p:nvGraphicFramePr>
          <p:cNvPr id="6" name="Diagram 5">
            <a:extLst>
              <a:ext uri="{FF2B5EF4-FFF2-40B4-BE49-F238E27FC236}">
                <a16:creationId xmlns:a16="http://schemas.microsoft.com/office/drawing/2014/main" id="{1144CBA9-98B8-4AF2-9836-D5D1C96E2666}"/>
              </a:ext>
            </a:extLst>
          </p:cNvPr>
          <p:cNvGraphicFramePr/>
          <p:nvPr>
            <p:extLst>
              <p:ext uri="{D42A27DB-BD31-4B8C-83A1-F6EECF244321}">
                <p14:modId xmlns:p14="http://schemas.microsoft.com/office/powerpoint/2010/main" val="2732759663"/>
              </p:ext>
            </p:extLst>
          </p:nvPr>
        </p:nvGraphicFramePr>
        <p:xfrm>
          <a:off x="0" y="1329946"/>
          <a:ext cx="12192000" cy="4992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051932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sp>
        <p:nvSpPr>
          <p:cNvPr id="2" name="Rectangle 1">
            <a:extLst>
              <a:ext uri="{FF2B5EF4-FFF2-40B4-BE49-F238E27FC236}">
                <a16:creationId xmlns:a16="http://schemas.microsoft.com/office/drawing/2014/main" id="{B44C4183-6F5C-420E-909C-433D91793371}"/>
              </a:ext>
            </a:extLst>
          </p:cNvPr>
          <p:cNvSpPr/>
          <p:nvPr/>
        </p:nvSpPr>
        <p:spPr>
          <a:xfrm>
            <a:off x="4878480" y="1342197"/>
            <a:ext cx="343074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One output</a:t>
            </a:r>
          </a:p>
        </p:txBody>
      </p:sp>
      <p:graphicFrame>
        <p:nvGraphicFramePr>
          <p:cNvPr id="4" name="Diagram 3">
            <a:extLst>
              <a:ext uri="{FF2B5EF4-FFF2-40B4-BE49-F238E27FC236}">
                <a16:creationId xmlns:a16="http://schemas.microsoft.com/office/drawing/2014/main" id="{CB61C7F9-0A94-4471-B18D-1B6F0A57C523}"/>
              </a:ext>
            </a:extLst>
          </p:cNvPr>
          <p:cNvGraphicFramePr/>
          <p:nvPr>
            <p:extLst>
              <p:ext uri="{D42A27DB-BD31-4B8C-83A1-F6EECF244321}">
                <p14:modId xmlns:p14="http://schemas.microsoft.com/office/powerpoint/2010/main" val="1879202353"/>
              </p:ext>
            </p:extLst>
          </p:nvPr>
        </p:nvGraphicFramePr>
        <p:xfrm>
          <a:off x="7992330" y="3570547"/>
          <a:ext cx="3769360" cy="2043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Right 4">
            <a:extLst>
              <a:ext uri="{FF2B5EF4-FFF2-40B4-BE49-F238E27FC236}">
                <a16:creationId xmlns:a16="http://schemas.microsoft.com/office/drawing/2014/main" id="{F47786C0-9E06-4C79-9BB6-9896460AB8FB}"/>
              </a:ext>
            </a:extLst>
          </p:cNvPr>
          <p:cNvSpPr/>
          <p:nvPr/>
        </p:nvSpPr>
        <p:spPr>
          <a:xfrm>
            <a:off x="6694505" y="3992880"/>
            <a:ext cx="1535095"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6EF3C8-A208-4976-B92A-2EFE5C3D5CEF}"/>
              </a:ext>
            </a:extLst>
          </p:cNvPr>
          <p:cNvSpPr/>
          <p:nvPr/>
        </p:nvSpPr>
        <p:spPr>
          <a:xfrm>
            <a:off x="1590449" y="619821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https://data.mendeley.com/datasets/df52vdhft6/1</a:t>
            </a:r>
          </a:p>
        </p:txBody>
      </p:sp>
      <p:graphicFrame>
        <p:nvGraphicFramePr>
          <p:cNvPr id="11" name="Diagram 10">
            <a:extLst>
              <a:ext uri="{FF2B5EF4-FFF2-40B4-BE49-F238E27FC236}">
                <a16:creationId xmlns:a16="http://schemas.microsoft.com/office/drawing/2014/main" id="{B507DA9C-15C5-482C-836D-07511F4AB41E}"/>
              </a:ext>
            </a:extLst>
          </p:cNvPr>
          <p:cNvGraphicFramePr/>
          <p:nvPr>
            <p:extLst>
              <p:ext uri="{D42A27DB-BD31-4B8C-83A1-F6EECF244321}">
                <p14:modId xmlns:p14="http://schemas.microsoft.com/office/powerpoint/2010/main" val="2179097536"/>
              </p:ext>
            </p:extLst>
          </p:nvPr>
        </p:nvGraphicFramePr>
        <p:xfrm>
          <a:off x="1590449" y="3037840"/>
          <a:ext cx="4662505" cy="31106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1150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7E0EA12-7F9C-44D6-88AB-3D4CBAEB2877}"/>
              </a:ext>
            </a:extLst>
          </p:cNvPr>
          <p:cNvSpPr txBox="1"/>
          <p:nvPr/>
        </p:nvSpPr>
        <p:spPr>
          <a:xfrm>
            <a:off x="5407311" y="1520428"/>
            <a:ext cx="2923570" cy="369332"/>
          </a:xfrm>
          <a:prstGeom prst="rect">
            <a:avLst/>
          </a:prstGeom>
          <a:noFill/>
        </p:spPr>
        <p:txBody>
          <a:bodyPr wrap="square" rtlCol="0">
            <a:spAutoFit/>
          </a:bodyPr>
          <a:lstStyle/>
          <a:p>
            <a:pPr algn="ctr"/>
            <a:r>
              <a:rPr lang="en-US" dirty="0"/>
              <a:t>9 columns</a:t>
            </a:r>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cxnSp>
        <p:nvCxnSpPr>
          <p:cNvPr id="9" name="Straight Arrow Connector 8">
            <a:extLst>
              <a:ext uri="{FF2B5EF4-FFF2-40B4-BE49-F238E27FC236}">
                <a16:creationId xmlns:a16="http://schemas.microsoft.com/office/drawing/2014/main" id="{81C4D61D-12A0-4991-8146-CBA2C06BCC3D}"/>
              </a:ext>
            </a:extLst>
          </p:cNvPr>
          <p:cNvCxnSpPr>
            <a:cxnSpLocks/>
          </p:cNvCxnSpPr>
          <p:nvPr/>
        </p:nvCxnSpPr>
        <p:spPr>
          <a:xfrm>
            <a:off x="3019043" y="1876028"/>
            <a:ext cx="7667407" cy="27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33AFE5-D2B1-41F1-8CE5-6421F492EFDC}"/>
              </a:ext>
            </a:extLst>
          </p:cNvPr>
          <p:cNvCxnSpPr/>
          <p:nvPr/>
        </p:nvCxnSpPr>
        <p:spPr>
          <a:xfrm>
            <a:off x="2479040" y="2296160"/>
            <a:ext cx="0" cy="3929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2A9827-4CAF-4719-BC05-8B10CF80DBF1}"/>
              </a:ext>
            </a:extLst>
          </p:cNvPr>
          <p:cNvSpPr txBox="1"/>
          <p:nvPr/>
        </p:nvSpPr>
        <p:spPr>
          <a:xfrm>
            <a:off x="1371602" y="3586480"/>
            <a:ext cx="1107438" cy="646331"/>
          </a:xfrm>
          <a:prstGeom prst="rect">
            <a:avLst/>
          </a:prstGeom>
          <a:noFill/>
        </p:spPr>
        <p:txBody>
          <a:bodyPr wrap="square" rtlCol="0">
            <a:spAutoFit/>
          </a:bodyPr>
          <a:lstStyle/>
          <a:p>
            <a:pPr algn="ctr"/>
            <a:r>
              <a:rPr lang="en-US" dirty="0"/>
              <a:t>280 records</a:t>
            </a:r>
          </a:p>
        </p:txBody>
      </p:sp>
      <p:sp>
        <p:nvSpPr>
          <p:cNvPr id="16" name="Rectangle 15">
            <a:extLst>
              <a:ext uri="{FF2B5EF4-FFF2-40B4-BE49-F238E27FC236}">
                <a16:creationId xmlns:a16="http://schemas.microsoft.com/office/drawing/2014/main" id="{4396E5A2-1D22-4F00-88A8-158895410C31}"/>
              </a:ext>
            </a:extLst>
          </p:cNvPr>
          <p:cNvSpPr/>
          <p:nvPr/>
        </p:nvSpPr>
        <p:spPr>
          <a:xfrm>
            <a:off x="2007009" y="6279495"/>
            <a:ext cx="915334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00B050"/>
                </a:solidFill>
                <a:effectLst/>
              </a:rPr>
              <a:t>Source: https://data.mendeley.com/datasets/df52vdhft6/1</a:t>
            </a:r>
          </a:p>
        </p:txBody>
      </p:sp>
      <p:graphicFrame>
        <p:nvGraphicFramePr>
          <p:cNvPr id="4" name="Table 3">
            <a:extLst>
              <a:ext uri="{FF2B5EF4-FFF2-40B4-BE49-F238E27FC236}">
                <a16:creationId xmlns:a16="http://schemas.microsoft.com/office/drawing/2014/main" id="{1BBF58CA-B228-46B5-A685-9D3C10320A6D}"/>
              </a:ext>
            </a:extLst>
          </p:cNvPr>
          <p:cNvGraphicFramePr>
            <a:graphicFrameLocks noGrp="1"/>
          </p:cNvGraphicFramePr>
          <p:nvPr>
            <p:extLst>
              <p:ext uri="{D42A27DB-BD31-4B8C-83A1-F6EECF244321}">
                <p14:modId xmlns:p14="http://schemas.microsoft.com/office/powerpoint/2010/main" val="2210843922"/>
              </p:ext>
            </p:extLst>
          </p:nvPr>
        </p:nvGraphicFramePr>
        <p:xfrm>
          <a:off x="2743199" y="2514600"/>
          <a:ext cx="8077179" cy="3093720"/>
        </p:xfrm>
        <a:graphic>
          <a:graphicData uri="http://schemas.openxmlformats.org/drawingml/2006/table">
            <a:tbl>
              <a:tblPr>
                <a:tableStyleId>{3B4B98B0-60AC-42C2-AFA5-B58CD77FA1E5}</a:tableStyleId>
              </a:tblPr>
              <a:tblGrid>
                <a:gridCol w="734289">
                  <a:extLst>
                    <a:ext uri="{9D8B030D-6E8A-4147-A177-3AD203B41FA5}">
                      <a16:colId xmlns:a16="http://schemas.microsoft.com/office/drawing/2014/main" val="1862091249"/>
                    </a:ext>
                  </a:extLst>
                </a:gridCol>
                <a:gridCol w="734289">
                  <a:extLst>
                    <a:ext uri="{9D8B030D-6E8A-4147-A177-3AD203B41FA5}">
                      <a16:colId xmlns:a16="http://schemas.microsoft.com/office/drawing/2014/main" val="1430799415"/>
                    </a:ext>
                  </a:extLst>
                </a:gridCol>
                <a:gridCol w="734289">
                  <a:extLst>
                    <a:ext uri="{9D8B030D-6E8A-4147-A177-3AD203B41FA5}">
                      <a16:colId xmlns:a16="http://schemas.microsoft.com/office/drawing/2014/main" val="3585740410"/>
                    </a:ext>
                  </a:extLst>
                </a:gridCol>
                <a:gridCol w="734289">
                  <a:extLst>
                    <a:ext uri="{9D8B030D-6E8A-4147-A177-3AD203B41FA5}">
                      <a16:colId xmlns:a16="http://schemas.microsoft.com/office/drawing/2014/main" val="1606622603"/>
                    </a:ext>
                  </a:extLst>
                </a:gridCol>
                <a:gridCol w="734289">
                  <a:extLst>
                    <a:ext uri="{9D8B030D-6E8A-4147-A177-3AD203B41FA5}">
                      <a16:colId xmlns:a16="http://schemas.microsoft.com/office/drawing/2014/main" val="1220170774"/>
                    </a:ext>
                  </a:extLst>
                </a:gridCol>
                <a:gridCol w="734289">
                  <a:extLst>
                    <a:ext uri="{9D8B030D-6E8A-4147-A177-3AD203B41FA5}">
                      <a16:colId xmlns:a16="http://schemas.microsoft.com/office/drawing/2014/main" val="2119772110"/>
                    </a:ext>
                  </a:extLst>
                </a:gridCol>
                <a:gridCol w="734289">
                  <a:extLst>
                    <a:ext uri="{9D8B030D-6E8A-4147-A177-3AD203B41FA5}">
                      <a16:colId xmlns:a16="http://schemas.microsoft.com/office/drawing/2014/main" val="4171324736"/>
                    </a:ext>
                  </a:extLst>
                </a:gridCol>
                <a:gridCol w="734289">
                  <a:extLst>
                    <a:ext uri="{9D8B030D-6E8A-4147-A177-3AD203B41FA5}">
                      <a16:colId xmlns:a16="http://schemas.microsoft.com/office/drawing/2014/main" val="3940212361"/>
                    </a:ext>
                  </a:extLst>
                </a:gridCol>
                <a:gridCol w="734289">
                  <a:extLst>
                    <a:ext uri="{9D8B030D-6E8A-4147-A177-3AD203B41FA5}">
                      <a16:colId xmlns:a16="http://schemas.microsoft.com/office/drawing/2014/main" val="953005877"/>
                    </a:ext>
                  </a:extLst>
                </a:gridCol>
                <a:gridCol w="734289">
                  <a:extLst>
                    <a:ext uri="{9D8B030D-6E8A-4147-A177-3AD203B41FA5}">
                      <a16:colId xmlns:a16="http://schemas.microsoft.com/office/drawing/2014/main" val="3416126213"/>
                    </a:ext>
                  </a:extLst>
                </a:gridCol>
                <a:gridCol w="734289">
                  <a:extLst>
                    <a:ext uri="{9D8B030D-6E8A-4147-A177-3AD203B41FA5}">
                      <a16:colId xmlns:a16="http://schemas.microsoft.com/office/drawing/2014/main" val="2066988844"/>
                    </a:ext>
                  </a:extLst>
                </a:gridCol>
              </a:tblGrid>
              <a:tr h="309372">
                <a:tc>
                  <a:txBody>
                    <a:bodyPr/>
                    <a:lstStyle/>
                    <a:p>
                      <a:pPr algn="l" fontAlgn="b"/>
                      <a:r>
                        <a:rPr lang="en-US" sz="1000" u="none" strike="noStrike">
                          <a:effectLst/>
                        </a:rPr>
                        <a:t>Q1</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Q2</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Q3</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Q4</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Q5</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Q6</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Q7</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Q8</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Q9</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7281595"/>
                  </a:ext>
                </a:extLst>
              </a:tr>
              <a:tr h="309372">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3236045"/>
                  </a:ext>
                </a:extLst>
              </a:tr>
              <a:tr h="309372">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W</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4809636"/>
                  </a:ext>
                </a:extLst>
              </a:tr>
              <a:tr h="309372">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100" u="none" strike="noStrike">
                          <a:effectLst/>
                        </a:rPr>
                        <a: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88958886"/>
                  </a:ext>
                </a:extLst>
              </a:tr>
              <a:tr h="309372">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W</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6239820"/>
                  </a:ext>
                </a:extLst>
              </a:tr>
              <a:tr h="309372">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8882735"/>
                  </a:ext>
                </a:extLst>
              </a:tr>
              <a:tr h="309372">
                <a:tc>
                  <a:txBody>
                    <a:bodyPr/>
                    <a:lstStyle/>
                    <a:p>
                      <a:pPr algn="r" fontAlgn="b"/>
                      <a:r>
                        <a:rPr lang="en-US" sz="1000" u="none" strike="noStrike">
                          <a:effectLst/>
                        </a:rPr>
                        <a:t>2.5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26190299"/>
                  </a:ext>
                </a:extLst>
              </a:tr>
              <a:tr h="309372">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s</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5687334"/>
                  </a:ext>
                </a:extLst>
              </a:tr>
              <a:tr h="309372">
                <a:tc>
                  <a:txBody>
                    <a:bodyPr/>
                    <a:lstStyle/>
                    <a:p>
                      <a:pPr algn="r" fontAlgn="b"/>
                      <a:r>
                        <a:rPr lang="en-US" sz="1000" u="none" strike="noStrike">
                          <a:effectLst/>
                        </a:rPr>
                        <a:t>2.5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100" u="none" strike="noStrike">
                          <a:effectLst/>
                        </a:rPr>
                        <a:t>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96891464"/>
                  </a:ext>
                </a:extLst>
              </a:tr>
              <a:tr h="309372">
                <a:tc>
                  <a:txBody>
                    <a:bodyPr/>
                    <a:lstStyle/>
                    <a:p>
                      <a:pPr algn="r" fontAlgn="b"/>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1.5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fontAlgn="b"/>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8952633"/>
                  </a:ext>
                </a:extLst>
              </a:tr>
            </a:tbl>
          </a:graphicData>
        </a:graphic>
      </p:graphicFrame>
    </p:spTree>
    <p:extLst>
      <p:ext uri="{BB962C8B-B14F-4D97-AF65-F5344CB8AC3E}">
        <p14:creationId xmlns:p14="http://schemas.microsoft.com/office/powerpoint/2010/main" val="1381234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Our plan</a:t>
            </a:r>
          </a:p>
        </p:txBody>
      </p:sp>
      <p:pic>
        <p:nvPicPr>
          <p:cNvPr id="5" name="Picture 4">
            <a:extLst>
              <a:ext uri="{FF2B5EF4-FFF2-40B4-BE49-F238E27FC236}">
                <a16:creationId xmlns:a16="http://schemas.microsoft.com/office/drawing/2014/main" id="{4E3A3C85-A130-4028-A9BA-B64AED985D68}"/>
              </a:ext>
            </a:extLst>
          </p:cNvPr>
          <p:cNvPicPr>
            <a:picLocks noChangeAspect="1"/>
          </p:cNvPicPr>
          <p:nvPr/>
        </p:nvPicPr>
        <p:blipFill>
          <a:blip r:embed="rId2"/>
          <a:stretch>
            <a:fillRect/>
          </a:stretch>
        </p:blipFill>
        <p:spPr>
          <a:xfrm>
            <a:off x="3004987" y="1562301"/>
            <a:ext cx="6182025" cy="4956054"/>
          </a:xfrm>
          <a:prstGeom prst="rect">
            <a:avLst/>
          </a:prstGeom>
        </p:spPr>
      </p:pic>
    </p:spTree>
    <p:extLst>
      <p:ext uri="{BB962C8B-B14F-4D97-AF65-F5344CB8AC3E}">
        <p14:creationId xmlns:p14="http://schemas.microsoft.com/office/powerpoint/2010/main" val="338027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42510749"/>
              </p:ext>
            </p:extLst>
          </p:nvPr>
        </p:nvGraphicFramePr>
        <p:xfrm>
          <a:off x="642938" y="2250365"/>
          <a:ext cx="10906125" cy="2848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2">
            <a:extLst>
              <a:ext uri="{FF2B5EF4-FFF2-40B4-BE49-F238E27FC236}">
                <a16:creationId xmlns:a16="http://schemas.microsoft.com/office/drawing/2014/main" id="{E3B1B9AE-C3E7-4921-8155-3341BC49309C}"/>
              </a:ext>
            </a:extLst>
          </p:cNvPr>
          <p:cNvSpPr txBox="1">
            <a:spLocks/>
          </p:cNvSpPr>
          <p:nvPr/>
        </p:nvSpPr>
        <p:spPr>
          <a:xfrm>
            <a:off x="804361" y="756205"/>
            <a:ext cx="10134369" cy="100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Our plan</a:t>
            </a:r>
          </a:p>
        </p:txBody>
      </p:sp>
      <p:sp>
        <p:nvSpPr>
          <p:cNvPr id="3" name="Rectangle 2">
            <a:extLst>
              <a:ext uri="{FF2B5EF4-FFF2-40B4-BE49-F238E27FC236}">
                <a16:creationId xmlns:a16="http://schemas.microsoft.com/office/drawing/2014/main" id="{ECE51C49-87A7-4942-9157-EE8E283466D9}"/>
              </a:ext>
            </a:extLst>
          </p:cNvPr>
          <p:cNvSpPr/>
          <p:nvPr/>
        </p:nvSpPr>
        <p:spPr>
          <a:xfrm>
            <a:off x="1093578" y="2855575"/>
            <a:ext cx="53572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7" name="Rectangle 6">
            <a:extLst>
              <a:ext uri="{FF2B5EF4-FFF2-40B4-BE49-F238E27FC236}">
                <a16:creationId xmlns:a16="http://schemas.microsoft.com/office/drawing/2014/main" id="{8E1ED820-5714-4693-A98A-0C6B5547ACC5}"/>
              </a:ext>
            </a:extLst>
          </p:cNvPr>
          <p:cNvSpPr/>
          <p:nvPr/>
        </p:nvSpPr>
        <p:spPr>
          <a:xfrm>
            <a:off x="1093578" y="4979015"/>
            <a:ext cx="53572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5" name="Rectangle 4">
            <a:extLst>
              <a:ext uri="{FF2B5EF4-FFF2-40B4-BE49-F238E27FC236}">
                <a16:creationId xmlns:a16="http://schemas.microsoft.com/office/drawing/2014/main" id="{404F90CC-4378-4E47-B9D4-F0418FC242F7}"/>
              </a:ext>
            </a:extLst>
          </p:cNvPr>
          <p:cNvSpPr/>
          <p:nvPr/>
        </p:nvSpPr>
        <p:spPr>
          <a:xfrm>
            <a:off x="1629302" y="4969470"/>
            <a:ext cx="979883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Internet usage rather than gaming</a:t>
            </a:r>
          </a:p>
        </p:txBody>
      </p:sp>
    </p:spTree>
    <p:extLst>
      <p:ext uri="{BB962C8B-B14F-4D97-AF65-F5344CB8AC3E}">
        <p14:creationId xmlns:p14="http://schemas.microsoft.com/office/powerpoint/2010/main" val="241320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srcRect/>
          <a:stretch/>
        </p:blipFill>
        <p:spPr>
          <a:xfrm>
            <a:off x="1" y="0"/>
            <a:ext cx="12192000" cy="5134108"/>
          </a:xfrm>
        </p:spPr>
      </p:pic>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a:bodyPr>
          <a:lstStyle/>
          <a:p>
            <a:r>
              <a:rPr lang="en-US" sz="2400" dirty="0"/>
              <a:t>	Any questions are welcomed.</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1409899035"/>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a:srcRect/>
          <a:stretch/>
        </p:blipFill>
        <p:spPr>
          <a:xfrm>
            <a:off x="1153362" y="1"/>
            <a:ext cx="11038638"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153362" y="3984262"/>
            <a:ext cx="10293752" cy="2387600"/>
          </a:xfrm>
          <a:solidFill>
            <a:srgbClr val="023062"/>
          </a:solidFill>
        </p:spPr>
        <p:txBody>
          <a:bodyPr/>
          <a:lstStyle/>
          <a:p>
            <a:pPr lvl="0"/>
            <a:r>
              <a:rPr lang="en-US" dirty="0"/>
              <a:t>New book price detection from </a:t>
            </a:r>
            <a:r>
              <a:rPr lang="en-US" dirty="0" err="1"/>
              <a:t>rokomari</a:t>
            </a:r>
            <a:r>
              <a:rPr lang="en-US" dirty="0"/>
              <a:t> database</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a:srcRect/>
          <a:stretch/>
        </p:blipFill>
        <p:spPr>
          <a:xfrm>
            <a:off x="1863525" y="3482977"/>
            <a:ext cx="10328476" cy="3375025"/>
          </a:xfrm>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normAutofit/>
          </a:bodyPr>
          <a:lstStyle/>
          <a:p>
            <a:pPr marL="0" indent="0">
              <a:buNone/>
            </a:pPr>
            <a:r>
              <a:rPr lang="en-US" sz="2000" dirty="0"/>
              <a:t>We want to find a price point where we can sell new books at the best price. The new writer can also see the effect they may have if they vary the feature that hey have in book. Moreover, this project will be interesting because we at the end of the project we will be able to find out the factors that affect the sales of the book.</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Objective</a:t>
            </a:r>
          </a:p>
        </p:txBody>
      </p:sp>
    </p:spTree>
    <p:extLst>
      <p:ext uri="{BB962C8B-B14F-4D97-AF65-F5344CB8AC3E}">
        <p14:creationId xmlns:p14="http://schemas.microsoft.com/office/powerpoint/2010/main" val="19391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graphicFrame>
        <p:nvGraphicFramePr>
          <p:cNvPr id="5" name="Table 4">
            <a:extLst>
              <a:ext uri="{FF2B5EF4-FFF2-40B4-BE49-F238E27FC236}">
                <a16:creationId xmlns:a16="http://schemas.microsoft.com/office/drawing/2014/main" id="{6833286E-EE6F-40B4-B594-03CA41130DBE}"/>
              </a:ext>
            </a:extLst>
          </p:cNvPr>
          <p:cNvGraphicFramePr>
            <a:graphicFrameLocks noGrp="1"/>
          </p:cNvGraphicFramePr>
          <p:nvPr>
            <p:extLst>
              <p:ext uri="{D42A27DB-BD31-4B8C-83A1-F6EECF244321}">
                <p14:modId xmlns:p14="http://schemas.microsoft.com/office/powerpoint/2010/main" val="2610234515"/>
              </p:ext>
            </p:extLst>
          </p:nvPr>
        </p:nvGraphicFramePr>
        <p:xfrm>
          <a:off x="1603527" y="1580224"/>
          <a:ext cx="10345818" cy="3160452"/>
        </p:xfrm>
        <a:graphic>
          <a:graphicData uri="http://schemas.openxmlformats.org/drawingml/2006/table">
            <a:tbl>
              <a:tblPr/>
              <a:tblGrid>
                <a:gridCol w="1477974">
                  <a:extLst>
                    <a:ext uri="{9D8B030D-6E8A-4147-A177-3AD203B41FA5}">
                      <a16:colId xmlns:a16="http://schemas.microsoft.com/office/drawing/2014/main" val="2637541772"/>
                    </a:ext>
                  </a:extLst>
                </a:gridCol>
                <a:gridCol w="1477974">
                  <a:extLst>
                    <a:ext uri="{9D8B030D-6E8A-4147-A177-3AD203B41FA5}">
                      <a16:colId xmlns:a16="http://schemas.microsoft.com/office/drawing/2014/main" val="3935702213"/>
                    </a:ext>
                  </a:extLst>
                </a:gridCol>
                <a:gridCol w="1477974">
                  <a:extLst>
                    <a:ext uri="{9D8B030D-6E8A-4147-A177-3AD203B41FA5}">
                      <a16:colId xmlns:a16="http://schemas.microsoft.com/office/drawing/2014/main" val="4111599478"/>
                    </a:ext>
                  </a:extLst>
                </a:gridCol>
                <a:gridCol w="1477974">
                  <a:extLst>
                    <a:ext uri="{9D8B030D-6E8A-4147-A177-3AD203B41FA5}">
                      <a16:colId xmlns:a16="http://schemas.microsoft.com/office/drawing/2014/main" val="1506692774"/>
                    </a:ext>
                  </a:extLst>
                </a:gridCol>
                <a:gridCol w="1477974">
                  <a:extLst>
                    <a:ext uri="{9D8B030D-6E8A-4147-A177-3AD203B41FA5}">
                      <a16:colId xmlns:a16="http://schemas.microsoft.com/office/drawing/2014/main" val="2528503027"/>
                    </a:ext>
                  </a:extLst>
                </a:gridCol>
                <a:gridCol w="1477974">
                  <a:extLst>
                    <a:ext uri="{9D8B030D-6E8A-4147-A177-3AD203B41FA5}">
                      <a16:colId xmlns:a16="http://schemas.microsoft.com/office/drawing/2014/main" val="930827870"/>
                    </a:ext>
                  </a:extLst>
                </a:gridCol>
                <a:gridCol w="1477974">
                  <a:extLst>
                    <a:ext uri="{9D8B030D-6E8A-4147-A177-3AD203B41FA5}">
                      <a16:colId xmlns:a16="http://schemas.microsoft.com/office/drawing/2014/main" val="3232137719"/>
                    </a:ext>
                  </a:extLst>
                </a:gridCol>
              </a:tblGrid>
              <a:tr h="1580226">
                <a:tc>
                  <a:txBody>
                    <a:bodyPr/>
                    <a:lstStyle/>
                    <a:p>
                      <a:pPr algn="ctr" fontAlgn="b"/>
                      <a:r>
                        <a:rPr lang="en-US" sz="2400" b="1" i="0" u="none" strike="noStrike" dirty="0">
                          <a:solidFill>
                            <a:srgbClr val="FFFFFF"/>
                          </a:solidFill>
                          <a:effectLst/>
                          <a:latin typeface="Calibri" panose="020F0502020204030204" pitchFamily="34" charset="0"/>
                        </a:rPr>
                        <a:t>Title length</a:t>
                      </a:r>
                    </a:p>
                  </a:txBody>
                  <a:tcPr marL="7620" marR="7620" marT="7620" marB="0" anchor="b">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a:solidFill>
                            <a:srgbClr val="FFFFFF"/>
                          </a:solidFill>
                          <a:effectLst/>
                          <a:latin typeface="Calibri" panose="020F0502020204030204" pitchFamily="34" charset="0"/>
                        </a:rPr>
                        <a:t>Author name length</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dirty="0">
                          <a:solidFill>
                            <a:srgbClr val="FFFFFF"/>
                          </a:solidFill>
                          <a:effectLst/>
                          <a:latin typeface="Calibri" panose="020F0502020204030204" pitchFamily="34" charset="0"/>
                        </a:rPr>
                        <a:t>Publisher</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a:solidFill>
                            <a:srgbClr val="FFFFFF"/>
                          </a:solidFill>
                          <a:effectLst/>
                          <a:latin typeface="Calibri" panose="020F0502020204030204" pitchFamily="34" charset="0"/>
                        </a:rPr>
                        <a:t>number of page</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a:solidFill>
                            <a:srgbClr val="FFFFFF"/>
                          </a:solidFill>
                          <a:effectLst/>
                          <a:latin typeface="Calibri" panose="020F0502020204030204" pitchFamily="34" charset="0"/>
                        </a:rPr>
                        <a:t>country</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a:solidFill>
                            <a:srgbClr val="FFFFFF"/>
                          </a:solidFill>
                          <a:effectLst/>
                          <a:latin typeface="Calibri" panose="020F0502020204030204" pitchFamily="34" charset="0"/>
                        </a:rPr>
                        <a:t>language</a:t>
                      </a: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r>
                        <a:rPr lang="en-US" sz="2400" b="1" i="0" u="none" strike="noStrike" dirty="0">
                          <a:solidFill>
                            <a:srgbClr val="FA7D00"/>
                          </a:solidFill>
                          <a:effectLst/>
                          <a:latin typeface="Calibri" panose="020F0502020204030204" pitchFamily="34" charset="0"/>
                        </a:rPr>
                        <a:t>price</a:t>
                      </a:r>
                    </a:p>
                  </a:txBody>
                  <a:tcPr marL="7620" marR="7620" marT="7620" marB="0" anchor="b">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757456394"/>
                  </a:ext>
                </a:extLst>
              </a:tr>
              <a:tr h="1580226">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endParaRPr lang="en-US" sz="2400" b="0"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305496"/>
                    </a:solidFill>
                  </a:tcPr>
                </a:tc>
                <a:tc>
                  <a:txBody>
                    <a:bodyPr/>
                    <a:lstStyle/>
                    <a:p>
                      <a:pPr algn="ctr" fontAlgn="b"/>
                      <a:r>
                        <a:rPr lang="en-US" sz="2400" b="1" i="0" u="none" strike="noStrike" dirty="0">
                          <a:solidFill>
                            <a:srgbClr val="FA7D00"/>
                          </a:solidFill>
                          <a:effectLst/>
                          <a:latin typeface="Calibri" panose="020F0502020204030204" pitchFamily="34" charset="0"/>
                        </a:rPr>
                        <a:t> </a:t>
                      </a:r>
                    </a:p>
                  </a:txBody>
                  <a:tcPr marL="7620" marR="7620" marT="7620" marB="0" anchor="b">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28637965"/>
                  </a:ext>
                </a:extLst>
              </a:tr>
            </a:tbl>
          </a:graphicData>
        </a:graphic>
      </p:graphicFrame>
    </p:spTree>
    <p:extLst>
      <p:ext uri="{BB962C8B-B14F-4D97-AF65-F5344CB8AC3E}">
        <p14:creationId xmlns:p14="http://schemas.microsoft.com/office/powerpoint/2010/main" val="339292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graphicFrame>
        <p:nvGraphicFramePr>
          <p:cNvPr id="4" name="Table 3">
            <a:extLst>
              <a:ext uri="{FF2B5EF4-FFF2-40B4-BE49-F238E27FC236}">
                <a16:creationId xmlns:a16="http://schemas.microsoft.com/office/drawing/2014/main" id="{9EAB72B7-77FC-4105-966C-DFB77BE91027}"/>
              </a:ext>
            </a:extLst>
          </p:cNvPr>
          <p:cNvGraphicFramePr>
            <a:graphicFrameLocks noGrp="1"/>
          </p:cNvGraphicFramePr>
          <p:nvPr>
            <p:extLst>
              <p:ext uri="{D42A27DB-BD31-4B8C-83A1-F6EECF244321}">
                <p14:modId xmlns:p14="http://schemas.microsoft.com/office/powerpoint/2010/main" val="3974179943"/>
              </p:ext>
            </p:extLst>
          </p:nvPr>
        </p:nvGraphicFramePr>
        <p:xfrm>
          <a:off x="1303907" y="1731146"/>
          <a:ext cx="10618806" cy="3582378"/>
        </p:xfrm>
        <a:graphic>
          <a:graphicData uri="http://schemas.openxmlformats.org/drawingml/2006/table">
            <a:tbl>
              <a:tblPr/>
              <a:tblGrid>
                <a:gridCol w="2022630">
                  <a:extLst>
                    <a:ext uri="{9D8B030D-6E8A-4147-A177-3AD203B41FA5}">
                      <a16:colId xmlns:a16="http://schemas.microsoft.com/office/drawing/2014/main" val="85452076"/>
                    </a:ext>
                  </a:extLst>
                </a:gridCol>
                <a:gridCol w="1357291">
                  <a:extLst>
                    <a:ext uri="{9D8B030D-6E8A-4147-A177-3AD203B41FA5}">
                      <a16:colId xmlns:a16="http://schemas.microsoft.com/office/drawing/2014/main" val="1614368292"/>
                    </a:ext>
                  </a:extLst>
                </a:gridCol>
                <a:gridCol w="1184303">
                  <a:extLst>
                    <a:ext uri="{9D8B030D-6E8A-4147-A177-3AD203B41FA5}">
                      <a16:colId xmlns:a16="http://schemas.microsoft.com/office/drawing/2014/main" val="825058319"/>
                    </a:ext>
                  </a:extLst>
                </a:gridCol>
                <a:gridCol w="1250837">
                  <a:extLst>
                    <a:ext uri="{9D8B030D-6E8A-4147-A177-3AD203B41FA5}">
                      <a16:colId xmlns:a16="http://schemas.microsoft.com/office/drawing/2014/main" val="1424220438"/>
                    </a:ext>
                  </a:extLst>
                </a:gridCol>
                <a:gridCol w="864940">
                  <a:extLst>
                    <a:ext uri="{9D8B030D-6E8A-4147-A177-3AD203B41FA5}">
                      <a16:colId xmlns:a16="http://schemas.microsoft.com/office/drawing/2014/main" val="3146028098"/>
                    </a:ext>
                  </a:extLst>
                </a:gridCol>
                <a:gridCol w="771793">
                  <a:extLst>
                    <a:ext uri="{9D8B030D-6E8A-4147-A177-3AD203B41FA5}">
                      <a16:colId xmlns:a16="http://schemas.microsoft.com/office/drawing/2014/main" val="504364259"/>
                    </a:ext>
                  </a:extLst>
                </a:gridCol>
                <a:gridCol w="771793">
                  <a:extLst>
                    <a:ext uri="{9D8B030D-6E8A-4147-A177-3AD203B41FA5}">
                      <a16:colId xmlns:a16="http://schemas.microsoft.com/office/drawing/2014/main" val="1367624619"/>
                    </a:ext>
                  </a:extLst>
                </a:gridCol>
                <a:gridCol w="771793">
                  <a:extLst>
                    <a:ext uri="{9D8B030D-6E8A-4147-A177-3AD203B41FA5}">
                      <a16:colId xmlns:a16="http://schemas.microsoft.com/office/drawing/2014/main" val="531917104"/>
                    </a:ext>
                  </a:extLst>
                </a:gridCol>
                <a:gridCol w="771793">
                  <a:extLst>
                    <a:ext uri="{9D8B030D-6E8A-4147-A177-3AD203B41FA5}">
                      <a16:colId xmlns:a16="http://schemas.microsoft.com/office/drawing/2014/main" val="3694660269"/>
                    </a:ext>
                  </a:extLst>
                </a:gridCol>
                <a:gridCol w="851633">
                  <a:extLst>
                    <a:ext uri="{9D8B030D-6E8A-4147-A177-3AD203B41FA5}">
                      <a16:colId xmlns:a16="http://schemas.microsoft.com/office/drawing/2014/main" val="1262823111"/>
                    </a:ext>
                  </a:extLst>
                </a:gridCol>
              </a:tblGrid>
              <a:tr h="977013">
                <a:tc>
                  <a:txBody>
                    <a:bodyPr/>
                    <a:lstStyle/>
                    <a:p>
                      <a:pPr algn="l" fontAlgn="b"/>
                      <a:r>
                        <a:rPr lang="en-US" sz="1100" b="1" i="0" u="none" strike="noStrike">
                          <a:solidFill>
                            <a:srgbClr val="FFFFFF"/>
                          </a:solidFill>
                          <a:effectLst/>
                          <a:latin typeface="Calibri" panose="020F0502020204030204" pitchFamily="34" charset="0"/>
                        </a:rPr>
                        <a:t>Title</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Author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Publisher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ISBN</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Edition</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Year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dirty="0">
                          <a:solidFill>
                            <a:srgbClr val="FFFFFF"/>
                          </a:solidFill>
                          <a:effectLst/>
                          <a:latin typeface="Calibri" panose="020F0502020204030204" pitchFamily="34" charset="0"/>
                        </a:rPr>
                        <a:t>Number of pages</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Country</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Language</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price</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extLst>
                  <a:ext uri="{0D108BD9-81ED-4DB2-BD59-A6C34878D82A}">
                    <a16:rowId xmlns:a16="http://schemas.microsoft.com/office/drawing/2014/main" val="4282211254"/>
                  </a:ext>
                </a:extLst>
              </a:tr>
              <a:tr h="521073">
                <a:tc>
                  <a:txBody>
                    <a:bodyPr/>
                    <a:lstStyle/>
                    <a:p>
                      <a:pPr algn="l" fontAlgn="b"/>
                      <a:r>
                        <a:rPr lang="as-IN" sz="1100" b="0" i="0" u="none" strike="noStrike">
                          <a:solidFill>
                            <a:srgbClr val="000000"/>
                          </a:solidFill>
                          <a:effectLst/>
                          <a:latin typeface="Calibri" panose="020F0502020204030204" pitchFamily="34" charset="0"/>
                        </a:rPr>
                        <a:t>মস্তিষ্কের ক্যানভাস</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সোলায়মান সুখন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অধ্যয়ন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9789848072165</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136</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203</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683234397"/>
                  </a:ext>
                </a:extLst>
              </a:tr>
              <a:tr h="521073">
                <a:tc>
                  <a:txBody>
                    <a:bodyPr/>
                    <a:lstStyle/>
                    <a:p>
                      <a:pPr algn="l" fontAlgn="b"/>
                      <a:r>
                        <a:rPr lang="as-IN" sz="1100" b="0" i="0" u="none" strike="noStrike">
                          <a:solidFill>
                            <a:srgbClr val="000000"/>
                          </a:solidFill>
                          <a:effectLst/>
                          <a:latin typeface="Calibri" panose="020F0502020204030204" pitchFamily="34" charset="0"/>
                        </a:rPr>
                        <a:t>ভাল্লাগে না</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আয়মান সাদিক</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আদর্শ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9789848040170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166</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225</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192076851"/>
                  </a:ext>
                </a:extLst>
              </a:tr>
              <a:tr h="521073">
                <a:tc>
                  <a:txBody>
                    <a:bodyPr/>
                    <a:lstStyle/>
                    <a:p>
                      <a:pPr algn="l" fontAlgn="b"/>
                      <a:r>
                        <a:rPr lang="as-IN" sz="1100" b="0" i="0" u="none" strike="noStrike">
                          <a:solidFill>
                            <a:srgbClr val="000000"/>
                          </a:solidFill>
                          <a:effectLst/>
                          <a:latin typeface="Calibri" panose="020F0502020204030204" pitchFamily="34" charset="0"/>
                        </a:rPr>
                        <a:t>প্যারাময় লাইফের প্যারাসিটামল</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ঝংকার মাহবুব</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আদর্শ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9789848040263</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124</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195</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678457630"/>
                  </a:ext>
                </a:extLst>
              </a:tr>
              <a:tr h="521073">
                <a:tc>
                  <a:txBody>
                    <a:bodyPr/>
                    <a:lstStyle/>
                    <a:p>
                      <a:pPr algn="l" fontAlgn="b"/>
                      <a:r>
                        <a:rPr lang="as-IN" sz="1100" b="0" i="0" u="none" strike="noStrike">
                          <a:solidFill>
                            <a:srgbClr val="000000"/>
                          </a:solidFill>
                          <a:effectLst/>
                          <a:latin typeface="Calibri" panose="020F0502020204030204" pitchFamily="34" charset="0"/>
                        </a:rPr>
                        <a:t>স্টুডেন্ট হ্যাকস</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আয়মান সাদিক</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অধ্যয়ন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9789848072172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4th Printed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2018</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203</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2767393466"/>
                  </a:ext>
                </a:extLst>
              </a:tr>
              <a:tr h="521073">
                <a:tc>
                  <a:txBody>
                    <a:bodyPr/>
                    <a:lstStyle/>
                    <a:p>
                      <a:pPr algn="l" fontAlgn="b"/>
                      <a:r>
                        <a:rPr lang="en-US" sz="1100" b="0" i="0" u="none" strike="noStrike">
                          <a:solidFill>
                            <a:srgbClr val="000000"/>
                          </a:solidFill>
                          <a:effectLst/>
                          <a:latin typeface="Calibri" panose="020F0502020204030204" pitchFamily="34" charset="0"/>
                        </a:rPr>
                        <a:t>Goodwill Factory</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Rituraj Bhowmick</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Pencil Publications</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978-984-96232-5-0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2022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52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Bangladesh</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English</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dirty="0">
                          <a:solidFill>
                            <a:srgbClr val="000000"/>
                          </a:solidFill>
                          <a:effectLst/>
                          <a:latin typeface="Calibri" panose="020F0502020204030204" pitchFamily="34" charset="0"/>
                        </a:rPr>
                        <a:t>299</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2203861222"/>
                  </a:ext>
                </a:extLst>
              </a:tr>
            </a:tbl>
          </a:graphicData>
        </a:graphic>
      </p:graphicFrame>
    </p:spTree>
    <p:extLst>
      <p:ext uri="{BB962C8B-B14F-4D97-AF65-F5344CB8AC3E}">
        <p14:creationId xmlns:p14="http://schemas.microsoft.com/office/powerpoint/2010/main" val="325116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Difficulty</a:t>
            </a:r>
          </a:p>
        </p:txBody>
      </p:sp>
      <p:pic>
        <p:nvPicPr>
          <p:cNvPr id="6" name="Picture 5">
            <a:extLst>
              <a:ext uri="{FF2B5EF4-FFF2-40B4-BE49-F238E27FC236}">
                <a16:creationId xmlns:a16="http://schemas.microsoft.com/office/drawing/2014/main" id="{E0083E77-7E8F-4236-A917-A3A76A5BBFAC}"/>
              </a:ext>
            </a:extLst>
          </p:cNvPr>
          <p:cNvPicPr>
            <a:picLocks noChangeAspect="1"/>
          </p:cNvPicPr>
          <p:nvPr/>
        </p:nvPicPr>
        <p:blipFill>
          <a:blip r:embed="rId2"/>
          <a:stretch>
            <a:fillRect/>
          </a:stretch>
        </p:blipFill>
        <p:spPr>
          <a:xfrm>
            <a:off x="3286528" y="1341227"/>
            <a:ext cx="5990637" cy="5552284"/>
          </a:xfrm>
          <a:prstGeom prst="rect">
            <a:avLst/>
          </a:prstGeom>
        </p:spPr>
      </p:pic>
    </p:spTree>
    <p:extLst>
      <p:ext uri="{BB962C8B-B14F-4D97-AF65-F5344CB8AC3E}">
        <p14:creationId xmlns:p14="http://schemas.microsoft.com/office/powerpoint/2010/main" val="209338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Dataset</a:t>
            </a:r>
          </a:p>
        </p:txBody>
      </p:sp>
      <p:graphicFrame>
        <p:nvGraphicFramePr>
          <p:cNvPr id="4" name="Table 3">
            <a:extLst>
              <a:ext uri="{FF2B5EF4-FFF2-40B4-BE49-F238E27FC236}">
                <a16:creationId xmlns:a16="http://schemas.microsoft.com/office/drawing/2014/main" id="{9EAB72B7-77FC-4105-966C-DFB77BE91027}"/>
              </a:ext>
            </a:extLst>
          </p:cNvPr>
          <p:cNvGraphicFramePr>
            <a:graphicFrameLocks noGrp="1"/>
          </p:cNvGraphicFramePr>
          <p:nvPr/>
        </p:nvGraphicFramePr>
        <p:xfrm>
          <a:off x="1303907" y="1731146"/>
          <a:ext cx="10618806" cy="3582378"/>
        </p:xfrm>
        <a:graphic>
          <a:graphicData uri="http://schemas.openxmlformats.org/drawingml/2006/table">
            <a:tbl>
              <a:tblPr/>
              <a:tblGrid>
                <a:gridCol w="2022630">
                  <a:extLst>
                    <a:ext uri="{9D8B030D-6E8A-4147-A177-3AD203B41FA5}">
                      <a16:colId xmlns:a16="http://schemas.microsoft.com/office/drawing/2014/main" val="85452076"/>
                    </a:ext>
                  </a:extLst>
                </a:gridCol>
                <a:gridCol w="1357291">
                  <a:extLst>
                    <a:ext uri="{9D8B030D-6E8A-4147-A177-3AD203B41FA5}">
                      <a16:colId xmlns:a16="http://schemas.microsoft.com/office/drawing/2014/main" val="1614368292"/>
                    </a:ext>
                  </a:extLst>
                </a:gridCol>
                <a:gridCol w="1184303">
                  <a:extLst>
                    <a:ext uri="{9D8B030D-6E8A-4147-A177-3AD203B41FA5}">
                      <a16:colId xmlns:a16="http://schemas.microsoft.com/office/drawing/2014/main" val="825058319"/>
                    </a:ext>
                  </a:extLst>
                </a:gridCol>
                <a:gridCol w="1250837">
                  <a:extLst>
                    <a:ext uri="{9D8B030D-6E8A-4147-A177-3AD203B41FA5}">
                      <a16:colId xmlns:a16="http://schemas.microsoft.com/office/drawing/2014/main" val="1424220438"/>
                    </a:ext>
                  </a:extLst>
                </a:gridCol>
                <a:gridCol w="864940">
                  <a:extLst>
                    <a:ext uri="{9D8B030D-6E8A-4147-A177-3AD203B41FA5}">
                      <a16:colId xmlns:a16="http://schemas.microsoft.com/office/drawing/2014/main" val="3146028098"/>
                    </a:ext>
                  </a:extLst>
                </a:gridCol>
                <a:gridCol w="771793">
                  <a:extLst>
                    <a:ext uri="{9D8B030D-6E8A-4147-A177-3AD203B41FA5}">
                      <a16:colId xmlns:a16="http://schemas.microsoft.com/office/drawing/2014/main" val="504364259"/>
                    </a:ext>
                  </a:extLst>
                </a:gridCol>
                <a:gridCol w="771793">
                  <a:extLst>
                    <a:ext uri="{9D8B030D-6E8A-4147-A177-3AD203B41FA5}">
                      <a16:colId xmlns:a16="http://schemas.microsoft.com/office/drawing/2014/main" val="1367624619"/>
                    </a:ext>
                  </a:extLst>
                </a:gridCol>
                <a:gridCol w="771793">
                  <a:extLst>
                    <a:ext uri="{9D8B030D-6E8A-4147-A177-3AD203B41FA5}">
                      <a16:colId xmlns:a16="http://schemas.microsoft.com/office/drawing/2014/main" val="531917104"/>
                    </a:ext>
                  </a:extLst>
                </a:gridCol>
                <a:gridCol w="771793">
                  <a:extLst>
                    <a:ext uri="{9D8B030D-6E8A-4147-A177-3AD203B41FA5}">
                      <a16:colId xmlns:a16="http://schemas.microsoft.com/office/drawing/2014/main" val="3694660269"/>
                    </a:ext>
                  </a:extLst>
                </a:gridCol>
                <a:gridCol w="851633">
                  <a:extLst>
                    <a:ext uri="{9D8B030D-6E8A-4147-A177-3AD203B41FA5}">
                      <a16:colId xmlns:a16="http://schemas.microsoft.com/office/drawing/2014/main" val="1262823111"/>
                    </a:ext>
                  </a:extLst>
                </a:gridCol>
              </a:tblGrid>
              <a:tr h="977013">
                <a:tc>
                  <a:txBody>
                    <a:bodyPr/>
                    <a:lstStyle/>
                    <a:p>
                      <a:pPr algn="l" fontAlgn="b"/>
                      <a:r>
                        <a:rPr lang="en-US" sz="1100" b="1" i="0" u="none" strike="noStrike">
                          <a:solidFill>
                            <a:srgbClr val="FFFFFF"/>
                          </a:solidFill>
                          <a:effectLst/>
                          <a:latin typeface="Calibri" panose="020F0502020204030204" pitchFamily="34" charset="0"/>
                        </a:rPr>
                        <a:t>Title</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Author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Publisher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ISBN</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Edition</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Year</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dirty="0">
                          <a:solidFill>
                            <a:srgbClr val="FFFFFF"/>
                          </a:solidFill>
                          <a:effectLst/>
                          <a:latin typeface="Calibri" panose="020F0502020204030204" pitchFamily="34" charset="0"/>
                        </a:rPr>
                        <a:t>Number of pages</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Country</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Language</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price</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extLst>
                  <a:ext uri="{0D108BD9-81ED-4DB2-BD59-A6C34878D82A}">
                    <a16:rowId xmlns:a16="http://schemas.microsoft.com/office/drawing/2014/main" val="4282211254"/>
                  </a:ext>
                </a:extLst>
              </a:tr>
              <a:tr h="521073">
                <a:tc>
                  <a:txBody>
                    <a:bodyPr/>
                    <a:lstStyle/>
                    <a:p>
                      <a:pPr algn="l" fontAlgn="b"/>
                      <a:r>
                        <a:rPr lang="as-IN" sz="1100" b="0" i="0" u="none" strike="noStrike">
                          <a:solidFill>
                            <a:srgbClr val="000000"/>
                          </a:solidFill>
                          <a:effectLst/>
                          <a:latin typeface="Calibri" panose="020F0502020204030204" pitchFamily="34" charset="0"/>
                        </a:rPr>
                        <a:t>মস্তিষ্কের ক্যানভাস</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সোলায়মান সুখন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অধ্যয়ন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9789848072165</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136</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203</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683234397"/>
                  </a:ext>
                </a:extLst>
              </a:tr>
              <a:tr h="521073">
                <a:tc>
                  <a:txBody>
                    <a:bodyPr/>
                    <a:lstStyle/>
                    <a:p>
                      <a:pPr algn="l" fontAlgn="b"/>
                      <a:r>
                        <a:rPr lang="as-IN" sz="1100" b="0" i="0" u="none" strike="noStrike">
                          <a:solidFill>
                            <a:srgbClr val="000000"/>
                          </a:solidFill>
                          <a:effectLst/>
                          <a:latin typeface="Calibri" panose="020F0502020204030204" pitchFamily="34" charset="0"/>
                        </a:rPr>
                        <a:t>ভাল্লাগে না</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আয়মান সাদিক</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আদর্শ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9789848040170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166</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225</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192076851"/>
                  </a:ext>
                </a:extLst>
              </a:tr>
              <a:tr h="521073">
                <a:tc>
                  <a:txBody>
                    <a:bodyPr/>
                    <a:lstStyle/>
                    <a:p>
                      <a:pPr algn="l" fontAlgn="b"/>
                      <a:r>
                        <a:rPr lang="as-IN" sz="1100" b="0" i="0" u="none" strike="noStrike">
                          <a:solidFill>
                            <a:srgbClr val="000000"/>
                          </a:solidFill>
                          <a:effectLst/>
                          <a:latin typeface="Calibri" panose="020F0502020204030204" pitchFamily="34" charset="0"/>
                        </a:rPr>
                        <a:t>প্যারাময় লাইফের প্যারাসিটামল</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ঝংকার মাহবুব</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আদর্শ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9789848040263</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2019</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124</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195</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678457630"/>
                  </a:ext>
                </a:extLst>
              </a:tr>
              <a:tr h="521073">
                <a:tc>
                  <a:txBody>
                    <a:bodyPr/>
                    <a:lstStyle/>
                    <a:p>
                      <a:pPr algn="l" fontAlgn="b"/>
                      <a:r>
                        <a:rPr lang="as-IN" sz="1100" b="0" i="0" u="none" strike="noStrike">
                          <a:solidFill>
                            <a:srgbClr val="000000"/>
                          </a:solidFill>
                          <a:effectLst/>
                          <a:latin typeface="Calibri" panose="020F0502020204030204" pitchFamily="34" charset="0"/>
                        </a:rPr>
                        <a:t>স্টুডেন্ট হ্যাকস</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আয়মান সাদিক</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অধ্যয়ন</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9789848072172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4th Printed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2018</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বাংলাদেশ</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l" fontAlgn="b"/>
                      <a:r>
                        <a:rPr lang="as-IN" sz="1100" b="0" i="0" u="none" strike="noStrike">
                          <a:solidFill>
                            <a:srgbClr val="000000"/>
                          </a:solidFill>
                          <a:effectLst/>
                          <a:latin typeface="Calibri" panose="020F0502020204030204" pitchFamily="34" charset="0"/>
                        </a:rPr>
                        <a:t> বাংলা</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203</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tcPr>
                </a:tc>
                <a:extLst>
                  <a:ext uri="{0D108BD9-81ED-4DB2-BD59-A6C34878D82A}">
                    <a16:rowId xmlns:a16="http://schemas.microsoft.com/office/drawing/2014/main" val="2767393466"/>
                  </a:ext>
                </a:extLst>
              </a:tr>
              <a:tr h="521073">
                <a:tc>
                  <a:txBody>
                    <a:bodyPr/>
                    <a:lstStyle/>
                    <a:p>
                      <a:pPr algn="l" fontAlgn="b"/>
                      <a:r>
                        <a:rPr lang="en-US" sz="1100" b="0" i="0" u="none" strike="noStrike">
                          <a:solidFill>
                            <a:srgbClr val="000000"/>
                          </a:solidFill>
                          <a:effectLst/>
                          <a:latin typeface="Calibri" panose="020F0502020204030204" pitchFamily="34" charset="0"/>
                        </a:rPr>
                        <a:t>Goodwill Factory</a:t>
                      </a:r>
                    </a:p>
                  </a:txBody>
                  <a:tcPr marL="7620" marR="7620" marT="762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Rituraj Bhowmick</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Pencil Publications</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978-984-96232-5-0</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1st Published</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2022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52</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Bangladesh</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100" b="0" i="0" u="none" strike="noStrike">
                          <a:solidFill>
                            <a:srgbClr val="000000"/>
                          </a:solidFill>
                          <a:effectLst/>
                          <a:latin typeface="Calibri" panose="020F0502020204030204" pitchFamily="34" charset="0"/>
                        </a:rPr>
                        <a:t> English</a:t>
                      </a:r>
                    </a:p>
                  </a:txBody>
                  <a:tcPr marL="7620" marR="7620" marT="762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en-US" sz="1100" b="0" i="0" u="none" strike="noStrike" dirty="0">
                          <a:solidFill>
                            <a:srgbClr val="000000"/>
                          </a:solidFill>
                          <a:effectLst/>
                          <a:latin typeface="Calibri" panose="020F0502020204030204" pitchFamily="34" charset="0"/>
                        </a:rPr>
                        <a:t>299</a:t>
                      </a:r>
                    </a:p>
                  </a:txBody>
                  <a:tcPr marL="7620" marR="7620" marT="762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2203861222"/>
                  </a:ext>
                </a:extLst>
              </a:tr>
            </a:tbl>
          </a:graphicData>
        </a:graphic>
      </p:graphicFrame>
      <p:sp>
        <p:nvSpPr>
          <p:cNvPr id="5" name="Text Placeholder 6">
            <a:extLst>
              <a:ext uri="{FF2B5EF4-FFF2-40B4-BE49-F238E27FC236}">
                <a16:creationId xmlns:a16="http://schemas.microsoft.com/office/drawing/2014/main" id="{1B1B473F-C635-4CEF-BB1E-E022E451C6F6}"/>
              </a:ext>
            </a:extLst>
          </p:cNvPr>
          <p:cNvSpPr txBox="1">
            <a:spLocks/>
          </p:cNvSpPr>
          <p:nvPr/>
        </p:nvSpPr>
        <p:spPr>
          <a:xfrm>
            <a:off x="2441359" y="5794389"/>
            <a:ext cx="8540319" cy="10636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Bangla and English mixed. May cause problem</a:t>
            </a:r>
          </a:p>
        </p:txBody>
      </p:sp>
    </p:spTree>
    <p:extLst>
      <p:ext uri="{BB962C8B-B14F-4D97-AF65-F5344CB8AC3E}">
        <p14:creationId xmlns:p14="http://schemas.microsoft.com/office/powerpoint/2010/main" val="253411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a:srcRect/>
          <a:stretch/>
        </p:blipFill>
        <p:spPr>
          <a:xfrm>
            <a:off x="1153362" y="1"/>
            <a:ext cx="11038638" cy="3984262"/>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153362" y="3984262"/>
            <a:ext cx="10293752" cy="2387600"/>
          </a:xfrm>
          <a:solidFill>
            <a:srgbClr val="023062"/>
          </a:solidFill>
        </p:spPr>
        <p:txBody>
          <a:bodyPr/>
          <a:lstStyle/>
          <a:p>
            <a:pPr lvl="0"/>
            <a:r>
              <a:rPr lang="en-US" dirty="0"/>
              <a:t>Identifying if a university student has Internet gaming disorder or not</a:t>
            </a:r>
          </a:p>
        </p:txBody>
      </p:sp>
    </p:spTree>
    <p:extLst>
      <p:ext uri="{BB962C8B-B14F-4D97-AF65-F5344CB8AC3E}">
        <p14:creationId xmlns:p14="http://schemas.microsoft.com/office/powerpoint/2010/main" val="203645714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997</TotalTime>
  <Words>1852</Words>
  <Application>Microsoft Office PowerPoint</Application>
  <PresentationFormat>Widescreen</PresentationFormat>
  <Paragraphs>981</Paragraphs>
  <Slides>24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Sagona ExtraLight</vt:lpstr>
      <vt:lpstr>Speak Pro</vt:lpstr>
      <vt:lpstr>Office Theme</vt:lpstr>
      <vt:lpstr>Topic selection for Machine Learning Project</vt:lpstr>
      <vt:lpstr>Topics:</vt:lpstr>
      <vt:lpstr>New book price detection from rokomari database</vt:lpstr>
      <vt:lpstr>Objective</vt:lpstr>
      <vt:lpstr>Dataset</vt:lpstr>
      <vt:lpstr>Dataset</vt:lpstr>
      <vt:lpstr>Difficulty</vt:lpstr>
      <vt:lpstr>Dataset</vt:lpstr>
      <vt:lpstr>Identifying if a university student has Internet gaming disorder or not</vt:lpstr>
      <vt:lpstr>What is internet gaming disorder</vt:lpstr>
      <vt:lpstr>Objective</vt:lpstr>
      <vt:lpstr>Dataset</vt:lpstr>
      <vt:lpstr>Dataset</vt:lpstr>
      <vt:lpstr>Dataset</vt:lpstr>
      <vt:lpstr>Our plan</vt:lpstr>
      <vt:lpstr>Tech Requirements</vt:lpstr>
      <vt:lpstr>Problematic Internet use by peer review.</vt:lpstr>
      <vt:lpstr>Objective</vt:lpstr>
      <vt:lpstr>Dataset</vt:lpstr>
      <vt:lpstr>Dataset</vt:lpstr>
      <vt:lpstr>Dataset</vt:lpstr>
      <vt:lpstr>Our plan</vt:lpstr>
      <vt:lpstr>Tech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selection for Machine Learning Project</dc:title>
  <dc:creator>Kazi Mosaddequr</dc:creator>
  <cp:lastModifiedBy>Kazi Mosaddequr</cp:lastModifiedBy>
  <cp:revision>20</cp:revision>
  <dcterms:created xsi:type="dcterms:W3CDTF">2022-03-12T16:49:43Z</dcterms:created>
  <dcterms:modified xsi:type="dcterms:W3CDTF">2022-03-13T13:59:09Z</dcterms:modified>
</cp:coreProperties>
</file>